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79"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4" r:id="rId18"/>
    <p:sldId id="275" r:id="rId19"/>
    <p:sldId id="272" r:id="rId20"/>
    <p:sldId id="273" r:id="rId21"/>
    <p:sldId id="276" r:id="rId22"/>
    <p:sldId id="277" r:id="rId23"/>
    <p:sldId id="278" r:id="rId24"/>
    <p:sldId id="284" r:id="rId25"/>
    <p:sldId id="280" r:id="rId26"/>
    <p:sldId id="281" r:id="rId27"/>
    <p:sldId id="282" r:id="rId28"/>
    <p:sldId id="283" r:id="rId2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alpha val="100000"/>
          </a:schemeClr>
        </a:solidFill>
        <a:effectLst/>
      </p:bgPr>
    </p:bg>
    <p:spTree>
      <p:nvGrpSpPr>
        <p:cNvPr id="1" name=""/>
        <p:cNvGrpSpPr/>
        <p:nvPr/>
      </p:nvGrpSpPr>
      <p:grpSpPr/>
      <p:pic>
        <p:nvPicPr>
          <p:cNvPr id="2050" name="図形 2049" descr="xiaoguo"/>
          <p:cNvPicPr>
            <a:picLocks noChangeAspect="1"/>
          </p:cNvPicPr>
          <p:nvPr/>
        </p:nvPicPr>
        <p:blipFill>
          <a:blip r:embed="rId2"/>
          <a:stretch>
            <a:fillRect/>
          </a:stretch>
        </p:blipFill>
        <p:spPr>
          <a:xfrm>
            <a:off x="-613833" y="26988"/>
            <a:ext cx="12183533" cy="6858000"/>
          </a:xfrm>
          <a:prstGeom prst="rect">
            <a:avLst/>
          </a:prstGeom>
          <a:noFill/>
          <a:ln w="9525">
            <a:noFill/>
          </a:ln>
        </p:spPr>
      </p:pic>
      <p:sp>
        <p:nvSpPr>
          <p:cNvPr id="2051" name="日付プレースホルダ 2050"/>
          <p:cNvSpPr/>
          <p:nvPr>
            <p:ph type="dt" sz="quarter" idx="2"/>
          </p:nvPr>
        </p:nvSpPr>
        <p:spPr>
          <a:xfrm>
            <a:off x="609600" y="6245225"/>
            <a:ext cx="2844800" cy="476250"/>
          </a:xfrm>
          <a:prstGeom prst="rect">
            <a:avLst/>
          </a:prstGeom>
          <a:noFill/>
          <a:ln w="9525">
            <a:noFill/>
          </a:ln>
        </p:spPr>
        <p:txBody>
          <a:bodyPr anchor="t"/>
          <a:p>
            <a:endParaRPr lang="ja-JP" altLang="en-US" dirty="0"/>
          </a:p>
        </p:txBody>
      </p:sp>
      <p:sp>
        <p:nvSpPr>
          <p:cNvPr id="2052" name="フッタープレースホルダ 2051"/>
          <p:cNvSpPr/>
          <p:nvPr>
            <p:ph type="ftr" sz="quarter" idx="3"/>
          </p:nvPr>
        </p:nvSpPr>
        <p:spPr>
          <a:xfrm>
            <a:off x="4165600" y="6245225"/>
            <a:ext cx="3860800" cy="476250"/>
          </a:xfrm>
          <a:prstGeom prst="rect">
            <a:avLst/>
          </a:prstGeom>
          <a:noFill/>
          <a:ln w="9525">
            <a:noFill/>
          </a:ln>
        </p:spPr>
        <p:txBody>
          <a:bodyPr anchor="t"/>
          <a:p>
            <a:endParaRPr lang="ja-JP" altLang="en-US" dirty="0"/>
          </a:p>
        </p:txBody>
      </p:sp>
      <p:sp>
        <p:nvSpPr>
          <p:cNvPr id="2053" name="スライド番号プレースホルダ 2052"/>
          <p:cNvSpPr/>
          <p:nvPr>
            <p:ph type="sldNum" sz="quarter" idx="4"/>
          </p:nvPr>
        </p:nvSpPr>
        <p:spPr>
          <a:xfrm>
            <a:off x="8737600" y="6245225"/>
            <a:ext cx="2844800" cy="476250"/>
          </a:xfrm>
          <a:prstGeom prst="rect">
            <a:avLst/>
          </a:prstGeom>
          <a:noFill/>
          <a:ln w="9525">
            <a:noFill/>
          </a:ln>
        </p:spPr>
        <p:txBody>
          <a:bodyPr anchor="t"/>
          <a:p>
            <a:fld id="{9A0DB2DC-4C9A-4742-B13C-FB6460FD3503}" type="slidenum">
              <a:rPr lang="ja-JP" altLang="en-US" dirty="0"/>
            </a:fld>
            <a:endParaRPr lang="ja-JP" altLang="en-US" dirty="0"/>
          </a:p>
        </p:txBody>
      </p:sp>
      <p:sp>
        <p:nvSpPr>
          <p:cNvPr id="2054" name="タイトル 2053"/>
          <p:cNvSpPr/>
          <p:nvPr>
            <p:ph type="ctrTitle"/>
          </p:nvPr>
        </p:nvSpPr>
        <p:spPr>
          <a:xfrm>
            <a:off x="2281767" y="1701800"/>
            <a:ext cx="9632951" cy="1470025"/>
          </a:xfrm>
          <a:prstGeom prst="rect">
            <a:avLst/>
          </a:prstGeom>
          <a:noFill/>
          <a:ln w="9525">
            <a:noFill/>
          </a:ln>
        </p:spPr>
        <p:txBody>
          <a:bodyPr anchor="ctr"/>
          <a:lstStyle>
            <a:lvl1pPr lvl="0" algn="ctr">
              <a:defRPr sz="4800" b="1" kern="1200">
                <a:solidFill>
                  <a:schemeClr val="tx1"/>
                </a:solidFill>
              </a:defRPr>
            </a:lvl1pPr>
          </a:lstStyle>
          <a:p>
            <a:pPr lvl="0"/>
            <a:r>
              <a:rPr lang="ja-JP" altLang="en-US"/>
              <a:t>マスタ タイトルの書式設定</a:t>
            </a:r>
            <a:endParaRPr lang="ja-JP" altLang="en-US"/>
          </a:p>
        </p:txBody>
      </p:sp>
      <p:sp>
        <p:nvSpPr>
          <p:cNvPr id="2055" name="サブタイトル 2054"/>
          <p:cNvSpPr/>
          <p:nvPr>
            <p:ph type="subTitle" idx="1"/>
          </p:nvPr>
        </p:nvSpPr>
        <p:spPr>
          <a:xfrm>
            <a:off x="2302933" y="3573463"/>
            <a:ext cx="9639300" cy="1752600"/>
          </a:xfrm>
          <a:prstGeom prst="rect">
            <a:avLst/>
          </a:prstGeom>
          <a:noFill/>
          <a:ln w="9525">
            <a:noFill/>
          </a:ln>
        </p:spPr>
        <p:txBody>
          <a:bodyPr anchor="t"/>
          <a:lstStyle>
            <a:lvl1pPr marL="0" lvl="0" indent="0" algn="ctr">
              <a:buNone/>
              <a:defRPr kern="1200">
                <a:solidFill>
                  <a:schemeClr val="tx1"/>
                </a:solidFill>
              </a:defRPr>
            </a:lvl1pPr>
            <a:lvl2pPr marL="457200" lvl="1" indent="-457200" algn="ctr">
              <a:buNone/>
              <a:defRPr kern="1200">
                <a:solidFill>
                  <a:srgbClr val="FFFFFF"/>
                </a:solidFill>
              </a:defRPr>
            </a:lvl2pPr>
            <a:lvl3pPr marL="914400" lvl="2" indent="-914400" algn="ctr">
              <a:buNone/>
              <a:defRPr kern="1200">
                <a:solidFill>
                  <a:srgbClr val="FFFFFF"/>
                </a:solidFill>
              </a:defRPr>
            </a:lvl3pPr>
            <a:lvl4pPr marL="1371600" lvl="3" indent="-1371600" algn="ctr">
              <a:buNone/>
              <a:defRPr kern="1200">
                <a:solidFill>
                  <a:srgbClr val="FFFFFF"/>
                </a:solidFill>
              </a:defRPr>
            </a:lvl4pPr>
            <a:lvl5pPr marL="1828800" lvl="4" indent="-1828800" algn="ctr">
              <a:buNone/>
              <a:defRPr kern="1200">
                <a:solidFill>
                  <a:srgbClr val="FFFFFF"/>
                </a:solidFill>
              </a:defRPr>
            </a:lvl5pPr>
          </a:lstStyle>
          <a:p>
            <a:pPr lvl="0"/>
            <a:r>
              <a:rPr lang="ja-JP" altLang="en-US"/>
              <a:t>マスタ サブタイトルの書式設定</a:t>
            </a:r>
            <a:endParaRPr lang="ja-JP" alt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マスタ タイトルの書式設定</a:t>
            </a:r>
            <a:endParaRPr kumimoji="1" lang="ja-JP" altLang="en-US" dirty="0"/>
          </a:p>
        </p:txBody>
      </p:sp>
      <p:sp>
        <p:nvSpPr>
          <p:cNvPr id="3" name="縦書きテキスト プレースホルダー 2"/>
          <p:cNvSpPr>
            <a:spLocks noGrp="1"/>
          </p:cNvSpPr>
          <p:nvPr>
            <p:ph type="body" orient="vert" idx="1"/>
          </p:nvPr>
        </p:nvSpPr>
        <p:spPr/>
        <p:txBody>
          <a:bodyPr vert="eaVert"/>
          <a:lstStyle/>
          <a:p>
            <a:pPr lvl="0"/>
            <a:r>
              <a:rPr kumimoji="1" lang="ja-JP" altLang="en-US" dirty="0" smtClean="0"/>
              <a:t>マスタ テキストの書式設定</a:t>
            </a:r>
            <a:endParaRPr kumimoji="1" lang="ja-JP" altLang="en-US" dirty="0" smtClean="0"/>
          </a:p>
          <a:p>
            <a:pPr lvl="1"/>
            <a:r>
              <a:rPr kumimoji="1" lang="ja-JP" altLang="en-US" dirty="0" smtClean="0"/>
              <a:t>第 </a:t>
            </a:r>
            <a:r>
              <a:rPr kumimoji="1" lang="en-US" altLang="ja-JP" dirty="0" smtClean="0"/>
              <a:t>2 </a:t>
            </a:r>
            <a:r>
              <a:rPr kumimoji="1" lang="ja-JP" altLang="en-US" dirty="0" smtClean="0"/>
              <a:t>レベル</a:t>
            </a:r>
            <a:endParaRPr kumimoji="1" lang="ja-JP" altLang="en-US" dirty="0" smtClean="0"/>
          </a:p>
          <a:p>
            <a:pPr lvl="2"/>
            <a:r>
              <a:rPr kumimoji="1" lang="ja-JP" altLang="en-US" dirty="0" smtClean="0"/>
              <a:t>第 </a:t>
            </a:r>
            <a:r>
              <a:rPr kumimoji="1" lang="en-US" altLang="ja-JP" dirty="0" smtClean="0"/>
              <a:t>3 </a:t>
            </a:r>
            <a:r>
              <a:rPr kumimoji="1" lang="ja-JP" altLang="en-US" dirty="0" smtClean="0"/>
              <a:t>レベル</a:t>
            </a:r>
            <a:endParaRPr kumimoji="1" lang="ja-JP" altLang="en-US" dirty="0" smtClean="0"/>
          </a:p>
          <a:p>
            <a:pPr lvl="3"/>
            <a:r>
              <a:rPr kumimoji="1" lang="ja-JP" altLang="en-US" dirty="0" smtClean="0"/>
              <a:t>第 </a:t>
            </a:r>
            <a:r>
              <a:rPr kumimoji="1" lang="en-US" altLang="ja-JP" dirty="0" smtClean="0"/>
              <a:t>4 </a:t>
            </a:r>
            <a:r>
              <a:rPr kumimoji="1" lang="ja-JP" altLang="en-US" dirty="0" smtClean="0"/>
              <a:t>レベル</a:t>
            </a:r>
            <a:endParaRPr kumimoji="1" lang="ja-JP" altLang="en-US" dirty="0" smtClean="0"/>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10"/>
          </p:nvPr>
        </p:nvSpPr>
        <p:spPr/>
        <p:txBody>
          <a:bodyPr/>
          <a:lstStyle/>
          <a:p>
            <a:pPr lvl="0"/>
            <a:endParaRPr lang="ja-JP" altLang="en-US" dirty="0"/>
          </a:p>
        </p:txBody>
      </p:sp>
      <p:sp>
        <p:nvSpPr>
          <p:cNvPr id="5" name="フッター プレースホルダー 4"/>
          <p:cNvSpPr>
            <a:spLocks noGrp="1"/>
          </p:cNvSpPr>
          <p:nvPr>
            <p:ph type="ftr" sz="quarter" idx="11"/>
          </p:nvPr>
        </p:nvSpPr>
        <p:spPr/>
        <p:txBody>
          <a:bodyPr/>
          <a:lstStyle/>
          <a:p>
            <a:pPr lvl="0"/>
            <a:endParaRPr lang="ja-JP" altLang="en-US" dirty="0"/>
          </a:p>
        </p:txBody>
      </p:sp>
      <p:sp>
        <p:nvSpPr>
          <p:cNvPr id="6" name="スライド番号プレースホルダー 5"/>
          <p:cNvSpPr>
            <a:spLocks noGrp="1"/>
          </p:cNvSpPr>
          <p:nvPr>
            <p:ph type="sldNum" sz="quarter" idx="12"/>
          </p:nvPr>
        </p:nvSpPr>
        <p:spPr/>
        <p:txBody>
          <a:bodyPr/>
          <a:lstStyle/>
          <a:p>
            <a:pPr lvl="0"/>
            <a:fld id="{9A0DB2DC-4C9A-4742-B13C-FB6460FD3503}" type="slidenum">
              <a:rPr lang="ja-JP" altLang="en-US" dirty="0"/>
            </a:fld>
            <a:endParaRPr lang="ja-JP" alt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8"/>
            <a:ext cx="2743200" cy="5851525"/>
          </a:xfrm>
        </p:spPr>
        <p:txBody>
          <a:bodyPr vert="eaVert"/>
          <a:lstStyle/>
          <a:p>
            <a:r>
              <a:rPr kumimoji="1" lang="ja-JP" altLang="en-US" dirty="0" smtClean="0"/>
              <a:t>マスタ タイトルの書式設定</a:t>
            </a:r>
            <a:endParaRPr kumimoji="1" lang="ja-JP" altLang="en-US" dirty="0"/>
          </a:p>
        </p:txBody>
      </p:sp>
      <p:sp>
        <p:nvSpPr>
          <p:cNvPr id="3" name="縦書きテキスト プレースホルダー 2"/>
          <p:cNvSpPr>
            <a:spLocks noGrp="1"/>
          </p:cNvSpPr>
          <p:nvPr>
            <p:ph type="body" orient="vert" idx="1"/>
          </p:nvPr>
        </p:nvSpPr>
        <p:spPr>
          <a:xfrm>
            <a:off x="609600" y="274638"/>
            <a:ext cx="8070573" cy="5851525"/>
          </a:xfrm>
        </p:spPr>
        <p:txBody>
          <a:bodyPr vert="eaVert"/>
          <a:lstStyle/>
          <a:p>
            <a:pPr lvl="0"/>
            <a:r>
              <a:rPr kumimoji="1" lang="ja-JP" altLang="en-US" dirty="0" smtClean="0"/>
              <a:t>マスタ テキストの書式設定</a:t>
            </a:r>
            <a:endParaRPr kumimoji="1" lang="ja-JP" altLang="en-US" dirty="0" smtClean="0"/>
          </a:p>
          <a:p>
            <a:pPr lvl="1"/>
            <a:r>
              <a:rPr kumimoji="1" lang="ja-JP" altLang="en-US" dirty="0" smtClean="0"/>
              <a:t>第 </a:t>
            </a:r>
            <a:r>
              <a:rPr kumimoji="1" lang="en-US" altLang="ja-JP" dirty="0" smtClean="0"/>
              <a:t>2 </a:t>
            </a:r>
            <a:r>
              <a:rPr kumimoji="1" lang="ja-JP" altLang="en-US" dirty="0" smtClean="0"/>
              <a:t>レベル</a:t>
            </a:r>
            <a:endParaRPr kumimoji="1" lang="ja-JP" altLang="en-US" dirty="0" smtClean="0"/>
          </a:p>
          <a:p>
            <a:pPr lvl="2"/>
            <a:r>
              <a:rPr kumimoji="1" lang="ja-JP" altLang="en-US" dirty="0" smtClean="0"/>
              <a:t>第 </a:t>
            </a:r>
            <a:r>
              <a:rPr kumimoji="1" lang="en-US" altLang="ja-JP" dirty="0" smtClean="0"/>
              <a:t>3 </a:t>
            </a:r>
            <a:r>
              <a:rPr kumimoji="1" lang="ja-JP" altLang="en-US" dirty="0" smtClean="0"/>
              <a:t>レベル</a:t>
            </a:r>
            <a:endParaRPr kumimoji="1" lang="ja-JP" altLang="en-US" dirty="0" smtClean="0"/>
          </a:p>
          <a:p>
            <a:pPr lvl="3"/>
            <a:r>
              <a:rPr kumimoji="1" lang="ja-JP" altLang="en-US" dirty="0" smtClean="0"/>
              <a:t>第 </a:t>
            </a:r>
            <a:r>
              <a:rPr kumimoji="1" lang="en-US" altLang="ja-JP" dirty="0" smtClean="0"/>
              <a:t>4 </a:t>
            </a:r>
            <a:r>
              <a:rPr kumimoji="1" lang="ja-JP" altLang="en-US" dirty="0" smtClean="0"/>
              <a:t>レベル</a:t>
            </a:r>
            <a:endParaRPr kumimoji="1" lang="ja-JP" altLang="en-US" dirty="0" smtClean="0"/>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10"/>
          </p:nvPr>
        </p:nvSpPr>
        <p:spPr/>
        <p:txBody>
          <a:bodyPr/>
          <a:lstStyle/>
          <a:p>
            <a:pPr lvl="0"/>
            <a:endParaRPr lang="ja-JP" altLang="en-US" dirty="0"/>
          </a:p>
        </p:txBody>
      </p:sp>
      <p:sp>
        <p:nvSpPr>
          <p:cNvPr id="5" name="フッター プレースホルダー 4"/>
          <p:cNvSpPr>
            <a:spLocks noGrp="1"/>
          </p:cNvSpPr>
          <p:nvPr>
            <p:ph type="ftr" sz="quarter" idx="11"/>
          </p:nvPr>
        </p:nvSpPr>
        <p:spPr/>
        <p:txBody>
          <a:bodyPr/>
          <a:lstStyle/>
          <a:p>
            <a:pPr lvl="0"/>
            <a:endParaRPr lang="ja-JP" altLang="en-US" dirty="0"/>
          </a:p>
        </p:txBody>
      </p:sp>
      <p:sp>
        <p:nvSpPr>
          <p:cNvPr id="6" name="スライド番号プレースホルダー 5"/>
          <p:cNvSpPr>
            <a:spLocks noGrp="1"/>
          </p:cNvSpPr>
          <p:nvPr>
            <p:ph type="sldNum" sz="quarter" idx="12"/>
          </p:nvPr>
        </p:nvSpPr>
        <p:spPr/>
        <p:txBody>
          <a:bodyPr/>
          <a:lstStyle/>
          <a:p>
            <a:pPr lvl="0"/>
            <a:fld id="{9A0DB2DC-4C9A-4742-B13C-FB6460FD3503}" type="slidenum">
              <a:rPr lang="ja-JP" altLang="en-US" dirty="0"/>
            </a:fld>
            <a:endParaRPr lang="ja-JP" alt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マスタ タイトルの書式設定</a:t>
            </a:r>
            <a:endParaRPr kumimoji="1" lang="ja-JP" altLang="en-US" dirty="0"/>
          </a:p>
        </p:txBody>
      </p:sp>
      <p:sp>
        <p:nvSpPr>
          <p:cNvPr id="3" name="コンテンツ プレースホルダー 2"/>
          <p:cNvSpPr>
            <a:spLocks noGrp="1"/>
          </p:cNvSpPr>
          <p:nvPr>
            <p:ph idx="1"/>
          </p:nvPr>
        </p:nvSpPr>
        <p:spPr/>
        <p:txBody>
          <a:bodyPr/>
          <a:lstStyle/>
          <a:p>
            <a:pPr lvl="0"/>
            <a:r>
              <a:rPr kumimoji="1" lang="ja-JP" altLang="en-US" dirty="0" smtClean="0"/>
              <a:t>マスタ テキストの書式設定</a:t>
            </a:r>
            <a:endParaRPr kumimoji="1" lang="ja-JP" altLang="en-US" dirty="0" smtClean="0"/>
          </a:p>
          <a:p>
            <a:pPr lvl="1"/>
            <a:r>
              <a:rPr kumimoji="1" lang="ja-JP" altLang="en-US" dirty="0" smtClean="0"/>
              <a:t>第 </a:t>
            </a:r>
            <a:r>
              <a:rPr kumimoji="1" lang="en-US" altLang="ja-JP" dirty="0" smtClean="0"/>
              <a:t>2 </a:t>
            </a:r>
            <a:r>
              <a:rPr kumimoji="1" lang="ja-JP" altLang="en-US" dirty="0" smtClean="0"/>
              <a:t>レベル</a:t>
            </a:r>
            <a:endParaRPr kumimoji="1" lang="ja-JP" altLang="en-US" dirty="0" smtClean="0"/>
          </a:p>
          <a:p>
            <a:pPr lvl="2"/>
            <a:r>
              <a:rPr kumimoji="1" lang="ja-JP" altLang="en-US" dirty="0" smtClean="0"/>
              <a:t>第 </a:t>
            </a:r>
            <a:r>
              <a:rPr kumimoji="1" lang="en-US" altLang="ja-JP" dirty="0" smtClean="0"/>
              <a:t>3 </a:t>
            </a:r>
            <a:r>
              <a:rPr kumimoji="1" lang="ja-JP" altLang="en-US" dirty="0" smtClean="0"/>
              <a:t>レベル</a:t>
            </a:r>
            <a:endParaRPr kumimoji="1" lang="ja-JP" altLang="en-US" dirty="0" smtClean="0"/>
          </a:p>
          <a:p>
            <a:pPr lvl="3"/>
            <a:r>
              <a:rPr kumimoji="1" lang="ja-JP" altLang="en-US" dirty="0" smtClean="0"/>
              <a:t>第 </a:t>
            </a:r>
            <a:r>
              <a:rPr kumimoji="1" lang="en-US" altLang="ja-JP" dirty="0" smtClean="0"/>
              <a:t>4 </a:t>
            </a:r>
            <a:r>
              <a:rPr kumimoji="1" lang="ja-JP" altLang="en-US" dirty="0" smtClean="0"/>
              <a:t>レベル</a:t>
            </a:r>
            <a:endParaRPr kumimoji="1" lang="ja-JP" altLang="en-US" dirty="0" smtClean="0"/>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10"/>
          </p:nvPr>
        </p:nvSpPr>
        <p:spPr/>
        <p:txBody>
          <a:bodyPr/>
          <a:lstStyle/>
          <a:p>
            <a:pPr lvl="0"/>
            <a:endParaRPr lang="ja-JP" altLang="en-US" dirty="0"/>
          </a:p>
        </p:txBody>
      </p:sp>
      <p:sp>
        <p:nvSpPr>
          <p:cNvPr id="5" name="フッター プレースホルダー 4"/>
          <p:cNvSpPr>
            <a:spLocks noGrp="1"/>
          </p:cNvSpPr>
          <p:nvPr>
            <p:ph type="ftr" sz="quarter" idx="11"/>
          </p:nvPr>
        </p:nvSpPr>
        <p:spPr/>
        <p:txBody>
          <a:bodyPr/>
          <a:lstStyle/>
          <a:p>
            <a:pPr lvl="0"/>
            <a:endParaRPr lang="ja-JP" altLang="en-US" dirty="0"/>
          </a:p>
        </p:txBody>
      </p:sp>
      <p:sp>
        <p:nvSpPr>
          <p:cNvPr id="6" name="スライド番号プレースホルダー 5"/>
          <p:cNvSpPr>
            <a:spLocks noGrp="1"/>
          </p:cNvSpPr>
          <p:nvPr>
            <p:ph type="sldNum" sz="quarter" idx="12"/>
          </p:nvPr>
        </p:nvSpPr>
        <p:spPr/>
        <p:txBody>
          <a:bodyPr/>
          <a:lstStyle/>
          <a:p>
            <a:pPr lvl="0"/>
            <a:fld id="{9A0DB2DC-4C9A-4742-B13C-FB6460FD3503}" type="slidenum">
              <a:rPr lang="ja-JP" altLang="en-US" dirty="0"/>
            </a:fld>
            <a:endParaRPr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1" y="1709738"/>
            <a:ext cx="10515600" cy="2852737"/>
          </a:xfrm>
        </p:spPr>
        <p:txBody>
          <a:bodyPr anchor="b"/>
          <a:lstStyle>
            <a:lvl1pPr>
              <a:defRPr sz="4500"/>
            </a:lvl1pPr>
          </a:lstStyle>
          <a:p>
            <a:r>
              <a:rPr kumimoji="1" lang="ja-JP" altLang="en-US" dirty="0" smtClean="0"/>
              <a:t>マスタ タイトルの書式設定</a:t>
            </a:r>
            <a:endParaRPr kumimoji="1" lang="ja-JP" altLang="en-US" dirty="0"/>
          </a:p>
        </p:txBody>
      </p:sp>
      <p:sp>
        <p:nvSpPr>
          <p:cNvPr id="3" name="テキスト プレースホルダー 2"/>
          <p:cNvSpPr>
            <a:spLocks noGrp="1"/>
          </p:cNvSpPr>
          <p:nvPr>
            <p:ph type="body" idx="1"/>
          </p:nvPr>
        </p:nvSpPr>
        <p:spPr>
          <a:xfrm>
            <a:off x="831851"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dirty="0" smtClean="0"/>
              <a:t>マスタ テキストの書式設定</a:t>
            </a:r>
            <a:endParaRPr kumimoji="1" lang="ja-JP" altLang="en-US" dirty="0" smtClean="0"/>
          </a:p>
        </p:txBody>
      </p:sp>
      <p:sp>
        <p:nvSpPr>
          <p:cNvPr id="4" name="日付プレースホルダー 3"/>
          <p:cNvSpPr>
            <a:spLocks noGrp="1"/>
          </p:cNvSpPr>
          <p:nvPr>
            <p:ph type="dt" sz="half" idx="10"/>
          </p:nvPr>
        </p:nvSpPr>
        <p:spPr/>
        <p:txBody>
          <a:bodyPr/>
          <a:lstStyle/>
          <a:p>
            <a:pPr lvl="0"/>
            <a:endParaRPr lang="ja-JP" altLang="en-US" dirty="0"/>
          </a:p>
        </p:txBody>
      </p:sp>
      <p:sp>
        <p:nvSpPr>
          <p:cNvPr id="5" name="フッター プレースホルダー 4"/>
          <p:cNvSpPr>
            <a:spLocks noGrp="1"/>
          </p:cNvSpPr>
          <p:nvPr>
            <p:ph type="ftr" sz="quarter" idx="11"/>
          </p:nvPr>
        </p:nvSpPr>
        <p:spPr/>
        <p:txBody>
          <a:bodyPr/>
          <a:lstStyle/>
          <a:p>
            <a:pPr lvl="0"/>
            <a:endParaRPr lang="ja-JP" altLang="en-US" dirty="0"/>
          </a:p>
        </p:txBody>
      </p:sp>
      <p:sp>
        <p:nvSpPr>
          <p:cNvPr id="6" name="スライド番号プレースホルダー 5"/>
          <p:cNvSpPr>
            <a:spLocks noGrp="1"/>
          </p:cNvSpPr>
          <p:nvPr>
            <p:ph type="sldNum" sz="quarter" idx="12"/>
          </p:nvPr>
        </p:nvSpPr>
        <p:spPr/>
        <p:txBody>
          <a:bodyPr/>
          <a:lstStyle/>
          <a:p>
            <a:pPr lvl="0"/>
            <a:fld id="{9A0DB2DC-4C9A-4742-B13C-FB6460FD3503}" type="slidenum">
              <a:rPr lang="ja-JP" altLang="en-US" dirty="0"/>
            </a:fld>
            <a:endParaRPr lang="ja-JP" alt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マスタ タイトルの書式設定</a:t>
            </a:r>
            <a:endParaRPr kumimoji="1" lang="ja-JP" altLang="en-US" dirty="0"/>
          </a:p>
        </p:txBody>
      </p:sp>
      <p:sp>
        <p:nvSpPr>
          <p:cNvPr id="3" name="コンテンツ プレースホルダー 2"/>
          <p:cNvSpPr>
            <a:spLocks noGrp="1"/>
          </p:cNvSpPr>
          <p:nvPr>
            <p:ph sz="half" idx="1"/>
          </p:nvPr>
        </p:nvSpPr>
        <p:spPr>
          <a:xfrm>
            <a:off x="609600" y="1600200"/>
            <a:ext cx="5376672" cy="4525963"/>
          </a:xfrm>
        </p:spPr>
        <p:txBody>
          <a:bodyPr/>
          <a:lstStyle/>
          <a:p>
            <a:pPr lvl="0"/>
            <a:r>
              <a:rPr kumimoji="1" lang="ja-JP" altLang="en-US" dirty="0" smtClean="0"/>
              <a:t>マスタ テキストの書式設定</a:t>
            </a:r>
            <a:endParaRPr kumimoji="1" lang="ja-JP" altLang="en-US" dirty="0" smtClean="0"/>
          </a:p>
          <a:p>
            <a:pPr lvl="1"/>
            <a:r>
              <a:rPr kumimoji="1" lang="ja-JP" altLang="en-US" dirty="0" smtClean="0"/>
              <a:t>第 </a:t>
            </a:r>
            <a:r>
              <a:rPr kumimoji="1" lang="en-US" altLang="ja-JP" dirty="0" smtClean="0"/>
              <a:t>2 </a:t>
            </a:r>
            <a:r>
              <a:rPr kumimoji="1" lang="ja-JP" altLang="en-US" dirty="0" smtClean="0"/>
              <a:t>レベル</a:t>
            </a:r>
            <a:endParaRPr kumimoji="1" lang="ja-JP" altLang="en-US" dirty="0" smtClean="0"/>
          </a:p>
          <a:p>
            <a:pPr lvl="2"/>
            <a:r>
              <a:rPr kumimoji="1" lang="ja-JP" altLang="en-US" dirty="0" smtClean="0"/>
              <a:t>第 </a:t>
            </a:r>
            <a:r>
              <a:rPr kumimoji="1" lang="en-US" altLang="ja-JP" dirty="0" smtClean="0"/>
              <a:t>3 </a:t>
            </a:r>
            <a:r>
              <a:rPr kumimoji="1" lang="ja-JP" altLang="en-US" dirty="0" smtClean="0"/>
              <a:t>レベル</a:t>
            </a:r>
            <a:endParaRPr kumimoji="1" lang="ja-JP" altLang="en-US" dirty="0" smtClean="0"/>
          </a:p>
          <a:p>
            <a:pPr lvl="3"/>
            <a:r>
              <a:rPr kumimoji="1" lang="ja-JP" altLang="en-US" dirty="0" smtClean="0"/>
              <a:t>第 </a:t>
            </a:r>
            <a:r>
              <a:rPr kumimoji="1" lang="en-US" altLang="ja-JP" dirty="0" smtClean="0"/>
              <a:t>4 </a:t>
            </a:r>
            <a:r>
              <a:rPr kumimoji="1" lang="ja-JP" altLang="en-US" dirty="0" smtClean="0"/>
              <a:t>レベル</a:t>
            </a:r>
            <a:endParaRPr kumimoji="1" lang="ja-JP" altLang="en-US" dirty="0" smtClean="0"/>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コンテンツ プレースホルダー 3"/>
          <p:cNvSpPr>
            <a:spLocks noGrp="1"/>
          </p:cNvSpPr>
          <p:nvPr>
            <p:ph sz="half" idx="2"/>
          </p:nvPr>
        </p:nvSpPr>
        <p:spPr>
          <a:xfrm>
            <a:off x="6205728" y="1600200"/>
            <a:ext cx="5376672" cy="4525963"/>
          </a:xfrm>
        </p:spPr>
        <p:txBody>
          <a:bodyPr/>
          <a:lstStyle/>
          <a:p>
            <a:pPr lvl="0"/>
            <a:r>
              <a:rPr kumimoji="1" lang="ja-JP" altLang="en-US" dirty="0" smtClean="0"/>
              <a:t>マスタ テキストの書式設定</a:t>
            </a:r>
            <a:endParaRPr kumimoji="1" lang="ja-JP" altLang="en-US" dirty="0" smtClean="0"/>
          </a:p>
          <a:p>
            <a:pPr lvl="1"/>
            <a:r>
              <a:rPr kumimoji="1" lang="ja-JP" altLang="en-US" dirty="0" smtClean="0"/>
              <a:t>第 </a:t>
            </a:r>
            <a:r>
              <a:rPr kumimoji="1" lang="en-US" altLang="ja-JP" dirty="0" smtClean="0"/>
              <a:t>2 </a:t>
            </a:r>
            <a:r>
              <a:rPr kumimoji="1" lang="ja-JP" altLang="en-US" dirty="0" smtClean="0"/>
              <a:t>レベル</a:t>
            </a:r>
            <a:endParaRPr kumimoji="1" lang="ja-JP" altLang="en-US" dirty="0" smtClean="0"/>
          </a:p>
          <a:p>
            <a:pPr lvl="2"/>
            <a:r>
              <a:rPr kumimoji="1" lang="ja-JP" altLang="en-US" dirty="0" smtClean="0"/>
              <a:t>第 </a:t>
            </a:r>
            <a:r>
              <a:rPr kumimoji="1" lang="en-US" altLang="ja-JP" dirty="0" smtClean="0"/>
              <a:t>3 </a:t>
            </a:r>
            <a:r>
              <a:rPr kumimoji="1" lang="ja-JP" altLang="en-US" dirty="0" smtClean="0"/>
              <a:t>レベル</a:t>
            </a:r>
            <a:endParaRPr kumimoji="1" lang="ja-JP" altLang="en-US" dirty="0" smtClean="0"/>
          </a:p>
          <a:p>
            <a:pPr lvl="3"/>
            <a:r>
              <a:rPr kumimoji="1" lang="ja-JP" altLang="en-US" dirty="0" smtClean="0"/>
              <a:t>第 </a:t>
            </a:r>
            <a:r>
              <a:rPr kumimoji="1" lang="en-US" altLang="ja-JP" dirty="0" smtClean="0"/>
              <a:t>4 </a:t>
            </a:r>
            <a:r>
              <a:rPr kumimoji="1" lang="ja-JP" altLang="en-US" dirty="0" smtClean="0"/>
              <a:t>レベル</a:t>
            </a:r>
            <a:endParaRPr kumimoji="1" lang="ja-JP" altLang="en-US" dirty="0" smtClean="0"/>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5" name="日付プレースホルダー 4"/>
          <p:cNvSpPr>
            <a:spLocks noGrp="1"/>
          </p:cNvSpPr>
          <p:nvPr>
            <p:ph type="dt" sz="half" idx="10"/>
          </p:nvPr>
        </p:nvSpPr>
        <p:spPr/>
        <p:txBody>
          <a:bodyPr/>
          <a:lstStyle/>
          <a:p>
            <a:pPr lvl="0"/>
            <a:endParaRPr lang="ja-JP" altLang="en-US" dirty="0"/>
          </a:p>
        </p:txBody>
      </p:sp>
      <p:sp>
        <p:nvSpPr>
          <p:cNvPr id="6" name="フッター プレースホルダー 5"/>
          <p:cNvSpPr>
            <a:spLocks noGrp="1"/>
          </p:cNvSpPr>
          <p:nvPr>
            <p:ph type="ftr" sz="quarter" idx="11"/>
          </p:nvPr>
        </p:nvSpPr>
        <p:spPr/>
        <p:txBody>
          <a:bodyPr/>
          <a:lstStyle/>
          <a:p>
            <a:pPr lvl="0"/>
            <a:endParaRPr lang="ja-JP" altLang="en-US" dirty="0"/>
          </a:p>
        </p:txBody>
      </p:sp>
      <p:sp>
        <p:nvSpPr>
          <p:cNvPr id="7" name="スライド番号プレースホルダー 6"/>
          <p:cNvSpPr>
            <a:spLocks noGrp="1"/>
          </p:cNvSpPr>
          <p:nvPr>
            <p:ph type="sldNum" sz="quarter" idx="12"/>
          </p:nvPr>
        </p:nvSpPr>
        <p:spPr/>
        <p:txBody>
          <a:bodyPr/>
          <a:lstStyle/>
          <a:p>
            <a:pPr lvl="0"/>
            <a:fld id="{9A0DB2DC-4C9A-4742-B13C-FB6460FD3503}" type="slidenum">
              <a:rPr lang="ja-JP" altLang="en-US" dirty="0"/>
            </a:fld>
            <a:endParaRPr lang="ja-JP" alt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dirty="0" smtClean="0"/>
              <a:t>マスタ タイトルの書式設定</a:t>
            </a:r>
            <a:endParaRPr kumimoji="1" lang="ja-JP" altLang="en-US" dirty="0"/>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dirty="0" smtClean="0"/>
              <a:t>マスタ テキストの書式設定</a:t>
            </a:r>
            <a:endParaRPr kumimoji="1" lang="ja-JP" altLang="en-US" dirty="0" smtClean="0"/>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dirty="0" smtClean="0"/>
              <a:t>マスタ テキストの書式設定</a:t>
            </a:r>
            <a:endParaRPr kumimoji="1" lang="ja-JP" altLang="en-US" dirty="0" smtClean="0"/>
          </a:p>
          <a:p>
            <a:pPr lvl="1"/>
            <a:r>
              <a:rPr kumimoji="1" lang="ja-JP" altLang="en-US" dirty="0" smtClean="0"/>
              <a:t>第 </a:t>
            </a:r>
            <a:r>
              <a:rPr kumimoji="1" lang="en-US" altLang="ja-JP" dirty="0" smtClean="0"/>
              <a:t>2 </a:t>
            </a:r>
            <a:r>
              <a:rPr kumimoji="1" lang="ja-JP" altLang="en-US" dirty="0" smtClean="0"/>
              <a:t>レベル</a:t>
            </a:r>
            <a:endParaRPr kumimoji="1" lang="ja-JP" altLang="en-US" dirty="0" smtClean="0"/>
          </a:p>
          <a:p>
            <a:pPr lvl="2"/>
            <a:r>
              <a:rPr kumimoji="1" lang="ja-JP" altLang="en-US" dirty="0" smtClean="0"/>
              <a:t>第 </a:t>
            </a:r>
            <a:r>
              <a:rPr kumimoji="1" lang="en-US" altLang="ja-JP" dirty="0" smtClean="0"/>
              <a:t>3 </a:t>
            </a:r>
            <a:r>
              <a:rPr kumimoji="1" lang="ja-JP" altLang="en-US" dirty="0" smtClean="0"/>
              <a:t>レベル</a:t>
            </a:r>
            <a:endParaRPr kumimoji="1" lang="ja-JP" altLang="en-US" dirty="0" smtClean="0"/>
          </a:p>
          <a:p>
            <a:pPr lvl="3"/>
            <a:r>
              <a:rPr kumimoji="1" lang="ja-JP" altLang="en-US" dirty="0" smtClean="0"/>
              <a:t>第 </a:t>
            </a:r>
            <a:r>
              <a:rPr kumimoji="1" lang="en-US" altLang="ja-JP" dirty="0" smtClean="0"/>
              <a:t>4 </a:t>
            </a:r>
            <a:r>
              <a:rPr kumimoji="1" lang="ja-JP" altLang="en-US" dirty="0" smtClean="0"/>
              <a:t>レベル</a:t>
            </a:r>
            <a:endParaRPr kumimoji="1" lang="ja-JP" altLang="en-US" dirty="0" smtClean="0"/>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dirty="0" smtClean="0"/>
              <a:t>マスタ テキストの書式設定</a:t>
            </a:r>
            <a:endParaRPr kumimoji="1" lang="ja-JP" altLang="en-US" dirty="0" smtClean="0"/>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dirty="0" smtClean="0"/>
              <a:t>マスタ テキストの書式設定</a:t>
            </a:r>
            <a:endParaRPr kumimoji="1" lang="ja-JP" altLang="en-US" dirty="0" smtClean="0"/>
          </a:p>
          <a:p>
            <a:pPr lvl="1"/>
            <a:r>
              <a:rPr kumimoji="1" lang="ja-JP" altLang="en-US" dirty="0" smtClean="0"/>
              <a:t>第 </a:t>
            </a:r>
            <a:r>
              <a:rPr kumimoji="1" lang="en-US" altLang="ja-JP" dirty="0" smtClean="0"/>
              <a:t>2 </a:t>
            </a:r>
            <a:r>
              <a:rPr kumimoji="1" lang="ja-JP" altLang="en-US" dirty="0" smtClean="0"/>
              <a:t>レベル</a:t>
            </a:r>
            <a:endParaRPr kumimoji="1" lang="ja-JP" altLang="en-US" dirty="0" smtClean="0"/>
          </a:p>
          <a:p>
            <a:pPr lvl="2"/>
            <a:r>
              <a:rPr kumimoji="1" lang="ja-JP" altLang="en-US" dirty="0" smtClean="0"/>
              <a:t>第 </a:t>
            </a:r>
            <a:r>
              <a:rPr kumimoji="1" lang="en-US" altLang="ja-JP" dirty="0" smtClean="0"/>
              <a:t>3 </a:t>
            </a:r>
            <a:r>
              <a:rPr kumimoji="1" lang="ja-JP" altLang="en-US" dirty="0" smtClean="0"/>
              <a:t>レベル</a:t>
            </a:r>
            <a:endParaRPr kumimoji="1" lang="ja-JP" altLang="en-US" dirty="0" smtClean="0"/>
          </a:p>
          <a:p>
            <a:pPr lvl="3"/>
            <a:r>
              <a:rPr kumimoji="1" lang="ja-JP" altLang="en-US" dirty="0" smtClean="0"/>
              <a:t>第 </a:t>
            </a:r>
            <a:r>
              <a:rPr kumimoji="1" lang="en-US" altLang="ja-JP" dirty="0" smtClean="0"/>
              <a:t>4 </a:t>
            </a:r>
            <a:r>
              <a:rPr kumimoji="1" lang="ja-JP" altLang="en-US" dirty="0" smtClean="0"/>
              <a:t>レベル</a:t>
            </a:r>
            <a:endParaRPr kumimoji="1" lang="ja-JP" altLang="en-US" dirty="0" smtClean="0"/>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7" name="日付プレースホルダー 6"/>
          <p:cNvSpPr>
            <a:spLocks noGrp="1"/>
          </p:cNvSpPr>
          <p:nvPr>
            <p:ph type="dt" sz="half" idx="10"/>
          </p:nvPr>
        </p:nvSpPr>
        <p:spPr/>
        <p:txBody>
          <a:bodyPr/>
          <a:lstStyle/>
          <a:p>
            <a:pPr lvl="0"/>
            <a:endParaRPr lang="ja-JP" altLang="en-US" dirty="0"/>
          </a:p>
        </p:txBody>
      </p:sp>
      <p:sp>
        <p:nvSpPr>
          <p:cNvPr id="8" name="フッター プレースホルダー 7"/>
          <p:cNvSpPr>
            <a:spLocks noGrp="1"/>
          </p:cNvSpPr>
          <p:nvPr>
            <p:ph type="ftr" sz="quarter" idx="11"/>
          </p:nvPr>
        </p:nvSpPr>
        <p:spPr/>
        <p:txBody>
          <a:bodyPr/>
          <a:lstStyle/>
          <a:p>
            <a:pPr lvl="0"/>
            <a:endParaRPr lang="ja-JP" altLang="en-US" dirty="0"/>
          </a:p>
        </p:txBody>
      </p:sp>
      <p:sp>
        <p:nvSpPr>
          <p:cNvPr id="9" name="スライド番号プレースホルダー 8"/>
          <p:cNvSpPr>
            <a:spLocks noGrp="1"/>
          </p:cNvSpPr>
          <p:nvPr>
            <p:ph type="sldNum" sz="quarter" idx="12"/>
          </p:nvPr>
        </p:nvSpPr>
        <p:spPr/>
        <p:txBody>
          <a:bodyPr/>
          <a:lstStyle/>
          <a:p>
            <a:pPr lvl="0"/>
            <a:fld id="{9A0DB2DC-4C9A-4742-B13C-FB6460FD3503}" type="slidenum">
              <a:rPr lang="ja-JP" altLang="en-US" dirty="0"/>
            </a:fld>
            <a:endParaRPr lang="ja-JP" alt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マスタ タイトルの書式設定</a:t>
            </a:r>
            <a:endParaRPr kumimoji="1" lang="ja-JP" altLang="en-US" dirty="0"/>
          </a:p>
        </p:txBody>
      </p:sp>
      <p:sp>
        <p:nvSpPr>
          <p:cNvPr id="3" name="日付プレースホルダー 2"/>
          <p:cNvSpPr>
            <a:spLocks noGrp="1"/>
          </p:cNvSpPr>
          <p:nvPr>
            <p:ph type="dt" sz="half" idx="10"/>
          </p:nvPr>
        </p:nvSpPr>
        <p:spPr/>
        <p:txBody>
          <a:bodyPr/>
          <a:lstStyle/>
          <a:p>
            <a:pPr lvl="0"/>
            <a:endParaRPr lang="ja-JP" altLang="en-US" dirty="0"/>
          </a:p>
        </p:txBody>
      </p:sp>
      <p:sp>
        <p:nvSpPr>
          <p:cNvPr id="4" name="フッター プレースホルダー 3"/>
          <p:cNvSpPr>
            <a:spLocks noGrp="1"/>
          </p:cNvSpPr>
          <p:nvPr>
            <p:ph type="ftr" sz="quarter" idx="11"/>
          </p:nvPr>
        </p:nvSpPr>
        <p:spPr/>
        <p:txBody>
          <a:bodyPr/>
          <a:lstStyle/>
          <a:p>
            <a:pPr lvl="0"/>
            <a:endParaRPr lang="ja-JP" altLang="en-US" dirty="0"/>
          </a:p>
        </p:txBody>
      </p:sp>
      <p:sp>
        <p:nvSpPr>
          <p:cNvPr id="5" name="スライド番号プレースホルダー 4"/>
          <p:cNvSpPr>
            <a:spLocks noGrp="1"/>
          </p:cNvSpPr>
          <p:nvPr>
            <p:ph type="sldNum" sz="quarter" idx="12"/>
          </p:nvPr>
        </p:nvSpPr>
        <p:spPr/>
        <p:txBody>
          <a:bodyPr/>
          <a:lstStyle/>
          <a:p>
            <a:pPr lvl="0"/>
            <a:fld id="{9A0DB2DC-4C9A-4742-B13C-FB6460FD3503}" type="slidenum">
              <a:rPr lang="ja-JP" altLang="en-US" dirty="0"/>
            </a:fld>
            <a:endParaRPr lang="ja-JP" alt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lvl="0"/>
            <a:endParaRPr lang="ja-JP" altLang="en-US" dirty="0"/>
          </a:p>
        </p:txBody>
      </p:sp>
      <p:sp>
        <p:nvSpPr>
          <p:cNvPr id="3" name="フッター プレースホルダー 2"/>
          <p:cNvSpPr>
            <a:spLocks noGrp="1"/>
          </p:cNvSpPr>
          <p:nvPr>
            <p:ph type="ftr" sz="quarter" idx="11"/>
          </p:nvPr>
        </p:nvSpPr>
        <p:spPr/>
        <p:txBody>
          <a:bodyPr/>
          <a:lstStyle/>
          <a:p>
            <a:pPr lvl="0"/>
            <a:endParaRPr lang="ja-JP" altLang="en-US" dirty="0"/>
          </a:p>
        </p:txBody>
      </p:sp>
      <p:sp>
        <p:nvSpPr>
          <p:cNvPr id="4" name="スライド番号プレースホルダー 3"/>
          <p:cNvSpPr>
            <a:spLocks noGrp="1"/>
          </p:cNvSpPr>
          <p:nvPr>
            <p:ph type="sldNum" sz="quarter" idx="12"/>
          </p:nvPr>
        </p:nvSpPr>
        <p:spPr/>
        <p:txBody>
          <a:bodyPr/>
          <a:lstStyle/>
          <a:p>
            <a:pPr lvl="0"/>
            <a:fld id="{9A0DB2DC-4C9A-4742-B13C-FB6460FD3503}" type="slidenum">
              <a:rPr lang="ja-JP" altLang="en-US" dirty="0"/>
            </a:fld>
            <a:endParaRPr lang="ja-JP" alt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2400"/>
            </a:lvl1pPr>
          </a:lstStyle>
          <a:p>
            <a:r>
              <a:rPr kumimoji="1" lang="ja-JP" altLang="en-US" dirty="0" smtClean="0"/>
              <a:t>マスタ タイトルの書式設定</a:t>
            </a:r>
            <a:endParaRPr kumimoji="1" lang="ja-JP" altLang="en-US" dirty="0"/>
          </a:p>
        </p:txBody>
      </p:sp>
      <p:sp>
        <p:nvSpPr>
          <p:cNvPr id="3" name="コンテンツ プレースホルダー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dirty="0" smtClean="0"/>
              <a:t>マスタ テキストの書式設定</a:t>
            </a:r>
            <a:endParaRPr kumimoji="1" lang="ja-JP" altLang="en-US" dirty="0" smtClean="0"/>
          </a:p>
          <a:p>
            <a:pPr lvl="1"/>
            <a:r>
              <a:rPr kumimoji="1" lang="ja-JP" altLang="en-US" dirty="0" smtClean="0"/>
              <a:t>第 </a:t>
            </a:r>
            <a:r>
              <a:rPr kumimoji="1" lang="en-US" altLang="ja-JP" dirty="0" smtClean="0"/>
              <a:t>2 </a:t>
            </a:r>
            <a:r>
              <a:rPr kumimoji="1" lang="ja-JP" altLang="en-US" dirty="0" smtClean="0"/>
              <a:t>レベル</a:t>
            </a:r>
            <a:endParaRPr kumimoji="1" lang="ja-JP" altLang="en-US" dirty="0" smtClean="0"/>
          </a:p>
          <a:p>
            <a:pPr lvl="2"/>
            <a:r>
              <a:rPr kumimoji="1" lang="ja-JP" altLang="en-US" dirty="0" smtClean="0"/>
              <a:t>第 </a:t>
            </a:r>
            <a:r>
              <a:rPr kumimoji="1" lang="en-US" altLang="ja-JP" dirty="0" smtClean="0"/>
              <a:t>3 </a:t>
            </a:r>
            <a:r>
              <a:rPr kumimoji="1" lang="ja-JP" altLang="en-US" dirty="0" smtClean="0"/>
              <a:t>レベル</a:t>
            </a:r>
            <a:endParaRPr kumimoji="1" lang="ja-JP" altLang="en-US" dirty="0" smtClean="0"/>
          </a:p>
          <a:p>
            <a:pPr lvl="3"/>
            <a:r>
              <a:rPr kumimoji="1" lang="ja-JP" altLang="en-US" dirty="0" smtClean="0"/>
              <a:t>第 </a:t>
            </a:r>
            <a:r>
              <a:rPr kumimoji="1" lang="en-US" altLang="ja-JP" dirty="0" smtClean="0"/>
              <a:t>4 </a:t>
            </a:r>
            <a:r>
              <a:rPr kumimoji="1" lang="ja-JP" altLang="en-US" dirty="0" smtClean="0"/>
              <a:t>レベル</a:t>
            </a:r>
            <a:endParaRPr kumimoji="1" lang="ja-JP" altLang="en-US" dirty="0" smtClean="0"/>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smtClean="0"/>
              <a:t>マスタ テキストの書式設定</a:t>
            </a:r>
            <a:endParaRPr kumimoji="1" lang="ja-JP" altLang="en-US" dirty="0" smtClean="0"/>
          </a:p>
        </p:txBody>
      </p:sp>
      <p:sp>
        <p:nvSpPr>
          <p:cNvPr id="5" name="日付プレースホルダー 4"/>
          <p:cNvSpPr>
            <a:spLocks noGrp="1"/>
          </p:cNvSpPr>
          <p:nvPr>
            <p:ph type="dt" sz="half" idx="10"/>
          </p:nvPr>
        </p:nvSpPr>
        <p:spPr/>
        <p:txBody>
          <a:bodyPr/>
          <a:lstStyle/>
          <a:p>
            <a:pPr lvl="0"/>
            <a:endParaRPr lang="ja-JP" altLang="en-US" dirty="0"/>
          </a:p>
        </p:txBody>
      </p:sp>
      <p:sp>
        <p:nvSpPr>
          <p:cNvPr id="6" name="フッター プレースホルダー 5"/>
          <p:cNvSpPr>
            <a:spLocks noGrp="1"/>
          </p:cNvSpPr>
          <p:nvPr>
            <p:ph type="ftr" sz="quarter" idx="11"/>
          </p:nvPr>
        </p:nvSpPr>
        <p:spPr/>
        <p:txBody>
          <a:bodyPr/>
          <a:lstStyle/>
          <a:p>
            <a:pPr lvl="0"/>
            <a:endParaRPr lang="ja-JP" altLang="en-US" dirty="0"/>
          </a:p>
        </p:txBody>
      </p:sp>
      <p:sp>
        <p:nvSpPr>
          <p:cNvPr id="7" name="スライド番号プレースホルダー 6"/>
          <p:cNvSpPr>
            <a:spLocks noGrp="1"/>
          </p:cNvSpPr>
          <p:nvPr>
            <p:ph type="sldNum" sz="quarter" idx="12"/>
          </p:nvPr>
        </p:nvSpPr>
        <p:spPr/>
        <p:txBody>
          <a:bodyPr/>
          <a:lstStyle/>
          <a:p>
            <a:pPr lvl="0"/>
            <a:fld id="{9A0DB2DC-4C9A-4742-B13C-FB6460FD3503}" type="slidenum">
              <a:rPr lang="ja-JP" altLang="en-US" dirty="0"/>
            </a:fld>
            <a:endParaRPr lang="ja-JP" alt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2400"/>
            </a:lvl1pPr>
          </a:lstStyle>
          <a:p>
            <a:r>
              <a:rPr kumimoji="1" lang="ja-JP" altLang="en-US" dirty="0" smtClean="0"/>
              <a:t>マスタ タイトルの書式設定</a:t>
            </a:r>
            <a:endParaRPr kumimoji="1" lang="ja-JP" altLang="en-US" dirty="0"/>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smtClean="0"/>
              <a:t>マスタ テキストの書式設定</a:t>
            </a:r>
            <a:endParaRPr kumimoji="1" lang="ja-JP" altLang="en-US" dirty="0" smtClean="0"/>
          </a:p>
        </p:txBody>
      </p:sp>
      <p:sp>
        <p:nvSpPr>
          <p:cNvPr id="5" name="日付プレースホルダー 4"/>
          <p:cNvSpPr>
            <a:spLocks noGrp="1"/>
          </p:cNvSpPr>
          <p:nvPr>
            <p:ph type="dt" sz="half" idx="10"/>
          </p:nvPr>
        </p:nvSpPr>
        <p:spPr/>
        <p:txBody>
          <a:bodyPr/>
          <a:lstStyle/>
          <a:p>
            <a:pPr lvl="0"/>
            <a:endParaRPr lang="ja-JP" altLang="en-US" dirty="0"/>
          </a:p>
        </p:txBody>
      </p:sp>
      <p:sp>
        <p:nvSpPr>
          <p:cNvPr id="6" name="フッター プレースホルダー 5"/>
          <p:cNvSpPr>
            <a:spLocks noGrp="1"/>
          </p:cNvSpPr>
          <p:nvPr>
            <p:ph type="ftr" sz="quarter" idx="11"/>
          </p:nvPr>
        </p:nvSpPr>
        <p:spPr/>
        <p:txBody>
          <a:bodyPr/>
          <a:lstStyle/>
          <a:p>
            <a:pPr lvl="0"/>
            <a:endParaRPr lang="ja-JP" altLang="en-US" dirty="0"/>
          </a:p>
        </p:txBody>
      </p:sp>
      <p:sp>
        <p:nvSpPr>
          <p:cNvPr id="7" name="スライド番号プレースホルダー 6"/>
          <p:cNvSpPr>
            <a:spLocks noGrp="1"/>
          </p:cNvSpPr>
          <p:nvPr>
            <p:ph type="sldNum" sz="quarter" idx="12"/>
          </p:nvPr>
        </p:nvSpPr>
        <p:spPr/>
        <p:txBody>
          <a:bodyPr/>
          <a:lstStyle/>
          <a:p>
            <a:pPr lvl="0"/>
            <a:fld id="{9A0DB2DC-4C9A-4742-B13C-FB6460FD3503}" type="slidenum">
              <a:rPr lang="ja-JP" altLang="en-US" dirty="0"/>
            </a:fld>
            <a:endParaRPr lang="ja-JP" alt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3.png"/><Relationship Id="rId12" Type="http://schemas.openxmlformats.org/officeDocument/2006/relationships/image" Target="../media/image2.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grpSp>
        <p:nvGrpSpPr>
          <p:cNvPr id="1026" name="グループ化 1025"/>
          <p:cNvGrpSpPr>
            <a:grpSpLocks noChangeAspect="1"/>
          </p:cNvGrpSpPr>
          <p:nvPr/>
        </p:nvGrpSpPr>
        <p:grpSpPr>
          <a:xfrm>
            <a:off x="-518583" y="-254000"/>
            <a:ext cx="12183533" cy="6851650"/>
            <a:chOff x="0" y="0"/>
            <a:chExt cx="14400" cy="10800"/>
          </a:xfrm>
        </p:grpSpPr>
        <p:pic>
          <p:nvPicPr>
            <p:cNvPr id="1027" name="図形 1026" descr="yuanjian2"/>
            <p:cNvPicPr>
              <a:picLocks noChangeAspect="1"/>
            </p:cNvPicPr>
            <p:nvPr/>
          </p:nvPicPr>
          <p:blipFill>
            <a:blip r:embed="rId12"/>
            <a:stretch>
              <a:fillRect/>
            </a:stretch>
          </p:blipFill>
          <p:spPr>
            <a:xfrm>
              <a:off x="0" y="0"/>
              <a:ext cx="14400" cy="10800"/>
            </a:xfrm>
            <a:prstGeom prst="rect">
              <a:avLst/>
            </a:prstGeom>
            <a:noFill/>
            <a:ln w="9525">
              <a:noFill/>
            </a:ln>
          </p:spPr>
        </p:pic>
        <p:pic>
          <p:nvPicPr>
            <p:cNvPr id="1028" name="図形 1027" descr="yuanjian3"/>
            <p:cNvPicPr>
              <a:picLocks noChangeAspect="1"/>
            </p:cNvPicPr>
            <p:nvPr/>
          </p:nvPicPr>
          <p:blipFill>
            <a:blip r:embed="rId13"/>
            <a:stretch>
              <a:fillRect/>
            </a:stretch>
          </p:blipFill>
          <p:spPr>
            <a:xfrm>
              <a:off x="1359" y="5583"/>
              <a:ext cx="2235" cy="2100"/>
            </a:xfrm>
            <a:prstGeom prst="rect">
              <a:avLst/>
            </a:prstGeom>
            <a:noFill/>
            <a:ln w="9525">
              <a:noFill/>
            </a:ln>
          </p:spPr>
        </p:pic>
      </p:grpSp>
      <p:sp>
        <p:nvSpPr>
          <p:cNvPr id="1029" name="日付プレースホルダ 1028"/>
          <p:cNvSpPr/>
          <p:nvPr>
            <p:ph type="dt" sz="half" idx="2"/>
          </p:nvPr>
        </p:nvSpPr>
        <p:spPr>
          <a:xfrm>
            <a:off x="609600" y="6245225"/>
            <a:ext cx="2844800" cy="476250"/>
          </a:xfrm>
          <a:prstGeom prst="rect">
            <a:avLst/>
          </a:prstGeom>
          <a:noFill/>
          <a:ln w="9525">
            <a:noFill/>
          </a:ln>
        </p:spPr>
        <p:txBody>
          <a:bodyPr/>
          <a:lstStyle>
            <a:lvl1pPr>
              <a:defRPr sz="1400"/>
            </a:lvl1pPr>
          </a:lstStyle>
          <a:p>
            <a:pPr lvl="0"/>
            <a:endParaRPr lang="ja-JP" altLang="en-US" dirty="0"/>
          </a:p>
        </p:txBody>
      </p:sp>
      <p:sp>
        <p:nvSpPr>
          <p:cNvPr id="1030" name="フッタープレースホルダ 1029"/>
          <p:cNvSpPr/>
          <p:nvPr>
            <p:ph type="ftr" sz="quarter" idx="3"/>
          </p:nvPr>
        </p:nvSpPr>
        <p:spPr>
          <a:xfrm>
            <a:off x="4165600" y="6245225"/>
            <a:ext cx="3860800" cy="476250"/>
          </a:xfrm>
          <a:prstGeom prst="rect">
            <a:avLst/>
          </a:prstGeom>
          <a:noFill/>
          <a:ln w="9525">
            <a:noFill/>
          </a:ln>
        </p:spPr>
        <p:txBody>
          <a:bodyPr/>
          <a:lstStyle>
            <a:lvl1pPr algn="ctr">
              <a:defRPr sz="1400"/>
            </a:lvl1pPr>
          </a:lstStyle>
          <a:p>
            <a:pPr lvl="0"/>
            <a:endParaRPr lang="ja-JP" altLang="en-US" dirty="0"/>
          </a:p>
        </p:txBody>
      </p:sp>
      <p:sp>
        <p:nvSpPr>
          <p:cNvPr id="1031" name="スライド番号プレースホルダ 1030"/>
          <p:cNvSpPr/>
          <p:nvPr>
            <p:ph type="sldNum" sz="quarter" idx="4"/>
          </p:nvPr>
        </p:nvSpPr>
        <p:spPr>
          <a:xfrm>
            <a:off x="8737600" y="6245225"/>
            <a:ext cx="2844800" cy="476250"/>
          </a:xfrm>
          <a:prstGeom prst="rect">
            <a:avLst/>
          </a:prstGeom>
          <a:noFill/>
          <a:ln w="9525">
            <a:noFill/>
          </a:ln>
        </p:spPr>
        <p:txBody>
          <a:bodyPr/>
          <a:lstStyle>
            <a:lvl1pPr algn="r">
              <a:defRPr sz="1400"/>
            </a:lvl1pPr>
          </a:lstStyle>
          <a:p>
            <a:pPr lvl="0"/>
            <a:fld id="{9A0DB2DC-4C9A-4742-B13C-FB6460FD3503}" type="slidenum">
              <a:rPr lang="ja-JP" altLang="en-US" dirty="0"/>
            </a:fld>
            <a:endParaRPr lang="ja-JP" altLang="en-US" dirty="0"/>
          </a:p>
        </p:txBody>
      </p:sp>
      <p:sp>
        <p:nvSpPr>
          <p:cNvPr id="1032" name="タイトル 1031"/>
          <p:cNvSpPr/>
          <p:nvPr>
            <p:ph type="title"/>
          </p:nvPr>
        </p:nvSpPr>
        <p:spPr>
          <a:xfrm>
            <a:off x="609600" y="274638"/>
            <a:ext cx="10972800" cy="1143000"/>
          </a:xfrm>
          <a:prstGeom prst="rect">
            <a:avLst/>
          </a:prstGeom>
          <a:noFill/>
          <a:ln w="9525">
            <a:noFill/>
          </a:ln>
        </p:spPr>
        <p:txBody>
          <a:bodyPr anchor="ctr"/>
          <a:p>
            <a:pPr lvl="0"/>
            <a:r>
              <a:rPr lang="ja-JP" altLang="en-US"/>
              <a:t>マスタ タイトルの書式設定</a:t>
            </a:r>
            <a:endParaRPr lang="ja-JP" altLang="en-US"/>
          </a:p>
        </p:txBody>
      </p:sp>
      <p:sp>
        <p:nvSpPr>
          <p:cNvPr id="1033" name="文字列プレースホルダ 1032"/>
          <p:cNvSpPr/>
          <p:nvPr>
            <p:ph type="body" idx="1"/>
          </p:nvPr>
        </p:nvSpPr>
        <p:spPr>
          <a:xfrm>
            <a:off x="609600" y="1600200"/>
            <a:ext cx="10972800" cy="4525963"/>
          </a:xfrm>
          <a:prstGeom prst="rect">
            <a:avLst/>
          </a:prstGeom>
          <a:noFill/>
          <a:ln w="9525">
            <a:noFill/>
          </a:ln>
        </p:spPr>
        <p:txBody>
          <a:bodyPr/>
          <a:p>
            <a:pPr lvl="0"/>
            <a:r>
              <a:rPr lang="ja-JP" altLang="en-US"/>
              <a:t>マスタ テキストの書式設定</a:t>
            </a:r>
            <a:endParaRPr lang="ja-JP" altLang="en-US"/>
          </a:p>
          <a:p>
            <a:pPr lvl="1"/>
            <a:r>
              <a:rPr lang="ja-JP" altLang="en-US"/>
              <a:t>第</a:t>
            </a:r>
            <a:r>
              <a:rPr lang="en-US" altLang="ja-JP"/>
              <a:t>2</a:t>
            </a:r>
            <a:r>
              <a:rPr lang="ja-JP" altLang="en-US"/>
              <a:t>レベル</a:t>
            </a:r>
            <a:endParaRPr lang="ja-JP" altLang="en-US"/>
          </a:p>
          <a:p>
            <a:pPr lvl="2"/>
            <a:r>
              <a:rPr lang="ja-JP" altLang="en-US"/>
              <a:t>第</a:t>
            </a:r>
            <a:r>
              <a:rPr lang="en-US" altLang="ja-JP"/>
              <a:t>3</a:t>
            </a:r>
            <a:r>
              <a:rPr lang="ja-JP" altLang="en-US"/>
              <a:t>レベル</a:t>
            </a:r>
            <a:endParaRPr lang="ja-JP" altLang="en-US"/>
          </a:p>
          <a:p>
            <a:pPr lvl="3"/>
            <a:r>
              <a:rPr lang="ja-JP" altLang="en-US"/>
              <a:t>第</a:t>
            </a:r>
            <a:r>
              <a:rPr lang="en-US" altLang="ja-JP"/>
              <a:t>4</a:t>
            </a:r>
            <a:r>
              <a:rPr lang="ja-JP" altLang="en-US"/>
              <a:t>レベル</a:t>
            </a:r>
            <a:endParaRPr lang="ja-JP" altLang="en-US"/>
          </a:p>
          <a:p>
            <a:pPr lvl="4"/>
            <a:r>
              <a:rPr lang="ja-JP" altLang="en-US"/>
              <a:t>第</a:t>
            </a:r>
            <a:r>
              <a:rPr lang="en-US" altLang="ja-JP"/>
              <a:t>5</a:t>
            </a:r>
            <a:r>
              <a:rPr lang="ja-JP" altLang="en-US"/>
              <a:t>レベル</a:t>
            </a:r>
            <a:endParaRPr lang="ja-JP" altLang="en-US"/>
          </a:p>
          <a:p>
            <a:pPr lvl="0"/>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Clr>
          <a:srgbClr val="000000"/>
        </a:buClr>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タイトル 1"/>
          <p:cNvSpPr>
            <a:spLocks noGrp="1"/>
          </p:cNvSpPr>
          <p:nvPr>
            <p:ph type="ctrTitle"/>
          </p:nvPr>
        </p:nvSpPr>
        <p:spPr/>
        <p:txBody>
          <a:bodyPr/>
          <a:p>
            <a:r>
              <a:rPr lang="ja-JP" altLang="en-US"/>
              <a:t>多職種連携に基づく支援</a:t>
            </a:r>
            <a:endParaRPr lang="ja-JP" altLang="en-US"/>
          </a:p>
        </p:txBody>
      </p:sp>
      <p:sp>
        <p:nvSpPr>
          <p:cNvPr id="3" name="サブタイトル 2"/>
          <p:cNvSpPr>
            <a:spLocks noGrp="1"/>
          </p:cNvSpPr>
          <p:nvPr>
            <p:ph type="subTitle" idx="1"/>
          </p:nvPr>
        </p:nvSpPr>
        <p:spPr/>
        <p:txBody>
          <a:bodyPr/>
          <a:p>
            <a:pPr algn="l"/>
            <a:r>
              <a:rPr lang="ja-JP" altLang="en-US"/>
              <a:t>　　　　　　　　　　チームで支える</a:t>
            </a:r>
            <a:endParaRPr lang="ja-JP" altLang="en-US"/>
          </a:p>
          <a:p>
            <a:pPr algn="l"/>
            <a:endParaRPr lang="ja-JP" altLang="en-US"/>
          </a:p>
          <a:p>
            <a:pPr algn="l"/>
            <a:r>
              <a:rPr lang="ja-JP" altLang="en-US"/>
              <a:t>　　　　　　　　　　　　　　　　　　　</a:t>
            </a:r>
            <a:r>
              <a:rPr lang="en-US" altLang="ja-JP"/>
              <a:t>4</a:t>
            </a:r>
            <a:r>
              <a:rPr lang="ja-JP" altLang="en-US"/>
              <a:t>病棟　看護師　牛根　　</a:t>
            </a:r>
            <a:endParaRPr lang="ja-JP"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タイトル 1"/>
          <p:cNvSpPr>
            <a:spLocks noGrp="1"/>
          </p:cNvSpPr>
          <p:nvPr>
            <p:ph type="title"/>
          </p:nvPr>
        </p:nvSpPr>
        <p:spPr/>
        <p:txBody>
          <a:bodyPr/>
          <a:p>
            <a:r>
              <a:rPr lang="ja-JP" altLang="en-US">
                <a:sym typeface="+mn-ea"/>
              </a:rPr>
              <a:t>葛藤マネジメント</a:t>
            </a:r>
            <a:endParaRPr lang="ja-JP" altLang="en-US"/>
          </a:p>
        </p:txBody>
      </p:sp>
      <p:sp>
        <p:nvSpPr>
          <p:cNvPr id="3" name="コンテンツプレースホルダ 2"/>
          <p:cNvSpPr>
            <a:spLocks noGrp="1"/>
          </p:cNvSpPr>
          <p:nvPr>
            <p:ph idx="1"/>
          </p:nvPr>
        </p:nvSpPr>
        <p:spPr/>
        <p:txBody>
          <a:bodyPr/>
          <a:p>
            <a:pPr marL="0" indent="0">
              <a:buNone/>
            </a:pPr>
            <a:r>
              <a:rPr lang="ja-JP" altLang="en-US">
                <a:sym typeface="+mn-ea"/>
              </a:rPr>
              <a:t>葛藤マネジメント＝問題を共に眺める</a:t>
            </a:r>
            <a:endParaRPr lang="ja-JP" altLang="en-US">
              <a:sym typeface="+mn-ea"/>
            </a:endParaRPr>
          </a:p>
          <a:p>
            <a:pPr marL="0" indent="0">
              <a:buNone/>
            </a:pPr>
            <a:endParaRPr lang="ja-JP" altLang="en-US">
              <a:sym typeface="+mn-ea"/>
            </a:endParaRPr>
          </a:p>
          <a:p>
            <a:pPr marL="0" indent="0">
              <a:buNone/>
            </a:pPr>
            <a:r>
              <a:rPr lang="ja-JP" altLang="en-US">
                <a:sym typeface="+mn-ea"/>
              </a:rPr>
              <a:t>×仲良しチーム　　○タフなチーム</a:t>
            </a:r>
            <a:endParaRPr lang="ja-JP" altLang="en-US">
              <a:sym typeface="+mn-ea"/>
            </a:endParaRPr>
          </a:p>
          <a:p>
            <a:pPr marL="0" indent="0">
              <a:buNone/>
            </a:pPr>
            <a:r>
              <a:rPr lang="ja-JP" altLang="en-US">
                <a:sym typeface="+mn-ea"/>
              </a:rPr>
              <a:t>○（更に言えば）ヒヤリ・ハットを個人の責任としない風土づくり</a:t>
            </a:r>
            <a:endParaRPr lang="ja-JP" altLang="en-US">
              <a:sym typeface="+mn-ea"/>
            </a:endParaRPr>
          </a:p>
          <a:p>
            <a:pPr marL="0" indent="0">
              <a:buNone/>
            </a:pPr>
            <a:r>
              <a:rPr lang="ja-JP" altLang="en-US">
                <a:sym typeface="+mn-ea"/>
              </a:rPr>
              <a:t>○（更に言えば）ケアの能力や対応スキルが低いという指摘だけで終わることなく、ねぎらいの言葉をかける教育指導助言が大切</a:t>
            </a:r>
            <a:endParaRPr lang="ja-JP" altLang="en-US">
              <a:sym typeface="+mn-ea"/>
            </a:endParaRPr>
          </a:p>
          <a:p>
            <a:pPr marL="0" indent="0">
              <a:buNone/>
            </a:pPr>
            <a:endParaRPr lang="ja-JP" altLang="en-US">
              <a:sym typeface="+mn-ea"/>
            </a:endParaRPr>
          </a:p>
          <a:p>
            <a:pPr marL="0" indent="0">
              <a:buNone/>
            </a:pPr>
            <a:endParaRPr lang="ja-JP" altLang="en-US">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タイトル 1"/>
          <p:cNvSpPr>
            <a:spLocks noGrp="1"/>
          </p:cNvSpPr>
          <p:nvPr>
            <p:ph type="title"/>
          </p:nvPr>
        </p:nvSpPr>
        <p:spPr/>
        <p:txBody>
          <a:bodyPr/>
          <a:p>
            <a:r>
              <a:rPr lang="ja-JP" altLang="en-US">
                <a:sym typeface="+mn-ea"/>
              </a:rPr>
              <a:t>葛藤マネジメント</a:t>
            </a:r>
            <a:endParaRPr lang="ja-JP" altLang="en-US"/>
          </a:p>
        </p:txBody>
      </p:sp>
      <p:sp>
        <p:nvSpPr>
          <p:cNvPr id="3" name="コンテンツプレースホルダ 2"/>
          <p:cNvSpPr>
            <a:spLocks noGrp="1"/>
          </p:cNvSpPr>
          <p:nvPr>
            <p:ph idx="1"/>
          </p:nvPr>
        </p:nvSpPr>
        <p:spPr/>
        <p:txBody>
          <a:bodyPr/>
          <a:p>
            <a:pPr marL="0" indent="0">
              <a:buNone/>
            </a:pPr>
            <a:r>
              <a:rPr lang="ja-JP" altLang="en-US"/>
              <a:t>　　　とろろを食卓に出すべき </a:t>
            </a:r>
            <a:r>
              <a:rPr lang="en-US" altLang="ja-JP"/>
              <a:t>vs </a:t>
            </a:r>
            <a:r>
              <a:rPr lang="ja-JP" altLang="en-US"/>
              <a:t>出さないべき</a:t>
            </a:r>
            <a:endParaRPr lang="ja-JP" altLang="en-US"/>
          </a:p>
          <a:p>
            <a:pPr marL="0" indent="0">
              <a:buNone/>
            </a:pPr>
            <a:endParaRPr lang="ja-JP" altLang="en-US"/>
          </a:p>
          <a:p>
            <a:pPr marL="0" indent="0">
              <a:buNone/>
            </a:pPr>
            <a:endParaRPr lang="ja-JP" altLang="en-US"/>
          </a:p>
          <a:p>
            <a:pPr marL="0" indent="0">
              <a:buNone/>
            </a:pPr>
            <a:endParaRPr lang="ja-JP" altLang="en-US"/>
          </a:p>
          <a:p>
            <a:pPr marL="0" indent="0">
              <a:buNone/>
            </a:pPr>
            <a:endParaRPr lang="ja-JP" altLang="en-US"/>
          </a:p>
          <a:p>
            <a:pPr marL="0" indent="0">
              <a:buNone/>
            </a:pPr>
            <a:endParaRPr lang="ja-JP" altLang="en-US"/>
          </a:p>
          <a:p>
            <a:pPr marL="0" indent="0">
              <a:buNone/>
            </a:pPr>
            <a:endParaRPr lang="ja-JP" altLang="en-US"/>
          </a:p>
          <a:p>
            <a:pPr marL="0" indent="0">
              <a:buNone/>
            </a:pPr>
            <a:r>
              <a:rPr lang="ja-JP" altLang="en-US"/>
              <a:t>とろろを食卓に出すことで葛藤が生じているのはなぜだろう？</a:t>
            </a:r>
            <a:endParaRPr lang="ja-JP" altLang="en-US"/>
          </a:p>
        </p:txBody>
      </p:sp>
      <p:sp>
        <p:nvSpPr>
          <p:cNvPr id="4" name="楕円 3"/>
          <p:cNvSpPr/>
          <p:nvPr/>
        </p:nvSpPr>
        <p:spPr>
          <a:xfrm>
            <a:off x="2668270" y="3435350"/>
            <a:ext cx="2054225" cy="2129790"/>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ja-JP" altLang="en-US"/>
          </a:p>
        </p:txBody>
      </p:sp>
      <p:sp>
        <p:nvSpPr>
          <p:cNvPr id="5" name="楕円 4"/>
          <p:cNvSpPr/>
          <p:nvPr/>
        </p:nvSpPr>
        <p:spPr>
          <a:xfrm>
            <a:off x="6496685" y="3435350"/>
            <a:ext cx="2054225" cy="2129790"/>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ja-JP" altLang="en-US"/>
          </a:p>
        </p:txBody>
      </p:sp>
      <p:sp>
        <p:nvSpPr>
          <p:cNvPr id="6" name="楕円 5"/>
          <p:cNvSpPr/>
          <p:nvPr/>
        </p:nvSpPr>
        <p:spPr>
          <a:xfrm>
            <a:off x="5077460" y="2423795"/>
            <a:ext cx="996315" cy="1011555"/>
          </a:xfrm>
          <a:prstGeom prst="ellipse">
            <a:avLst/>
          </a:prstGeom>
          <a:solidFill>
            <a:schemeClr val="tx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ja-JP" altLang="en-US"/>
          </a:p>
        </p:txBody>
      </p:sp>
      <p:sp>
        <p:nvSpPr>
          <p:cNvPr id="7" name="楕円 6"/>
          <p:cNvSpPr/>
          <p:nvPr/>
        </p:nvSpPr>
        <p:spPr>
          <a:xfrm>
            <a:off x="3588385" y="4318635"/>
            <a:ext cx="996315" cy="1011555"/>
          </a:xfrm>
          <a:prstGeom prst="ellipse">
            <a:avLst/>
          </a:prstGeom>
          <a:solidFill>
            <a:schemeClr val="tx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ja-JP" altLang="en-US"/>
          </a:p>
        </p:txBody>
      </p:sp>
      <p:cxnSp>
        <p:nvCxnSpPr>
          <p:cNvPr id="11" name="直線矢印コネクタ 10"/>
          <p:cNvCxnSpPr/>
          <p:nvPr/>
        </p:nvCxnSpPr>
        <p:spPr>
          <a:xfrm flipV="1">
            <a:off x="4420870" y="3430270"/>
            <a:ext cx="815975" cy="1069975"/>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flipH="1" flipV="1">
            <a:off x="5893435" y="3430270"/>
            <a:ext cx="673100" cy="58928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タイトル 1"/>
          <p:cNvSpPr>
            <a:spLocks noGrp="1"/>
          </p:cNvSpPr>
          <p:nvPr>
            <p:ph type="title"/>
          </p:nvPr>
        </p:nvSpPr>
        <p:spPr/>
        <p:txBody>
          <a:bodyPr/>
          <a:p>
            <a:r>
              <a:rPr lang="ja-JP" altLang="en-US">
                <a:sym typeface="+mn-ea"/>
              </a:rPr>
              <a:t>よりよいチームワークの基本姿勢</a:t>
            </a:r>
            <a:endParaRPr lang="ja-JP" altLang="en-US"/>
          </a:p>
        </p:txBody>
      </p:sp>
      <p:sp>
        <p:nvSpPr>
          <p:cNvPr id="3" name="コンテンツプレースホルダ 2"/>
          <p:cNvSpPr>
            <a:spLocks noGrp="1"/>
          </p:cNvSpPr>
          <p:nvPr>
            <p:ph idx="1"/>
          </p:nvPr>
        </p:nvSpPr>
        <p:spPr/>
        <p:txBody>
          <a:bodyPr/>
          <a:p>
            <a:pPr marL="0" indent="0">
              <a:buNone/>
            </a:pPr>
            <a:endParaRPr lang="ja-JP" altLang="en-US"/>
          </a:p>
          <a:p>
            <a:r>
              <a:rPr lang="ja-JP" altLang="en-US"/>
              <a:t>相手の考えを否定せず、「なぜそう考えるのか」を大切にすること（</a:t>
            </a:r>
            <a:r>
              <a:rPr lang="ja-JP" altLang="en-US">
                <a:sym typeface="+mn-ea"/>
              </a:rPr>
              <a:t>相互理解</a:t>
            </a:r>
            <a:r>
              <a:rPr lang="ja-JP" altLang="en-US"/>
              <a:t>）</a:t>
            </a:r>
            <a:endParaRPr lang="ja-JP" altLang="en-US"/>
          </a:p>
          <a:p>
            <a:r>
              <a:rPr lang="ja-JP" altLang="en-US"/>
              <a:t>相手から学ぼうという姿勢（相手から学び自らの実践を変化させつつ、新たな視点を得ようとする活動そのものが連携・協働）</a:t>
            </a:r>
            <a:endParaRPr lang="ja-JP" altLang="en-US"/>
          </a:p>
          <a:p>
            <a:r>
              <a:rPr lang="ja-JP" altLang="en-US"/>
              <a:t>問題をウチからソトに出し、チームの課題として取り上げること</a:t>
            </a:r>
            <a:endParaRPr lang="ja-JP"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タイトル 1"/>
          <p:cNvSpPr>
            <a:spLocks noGrp="1"/>
          </p:cNvSpPr>
          <p:nvPr>
            <p:ph type="title"/>
          </p:nvPr>
        </p:nvSpPr>
        <p:spPr/>
        <p:txBody>
          <a:bodyPr/>
          <a:p>
            <a:r>
              <a:rPr lang="ja-JP" altLang="en-US"/>
              <a:t>ところでリーダーシップ</a:t>
            </a:r>
            <a:endParaRPr lang="ja-JP" altLang="en-US"/>
          </a:p>
        </p:txBody>
      </p:sp>
      <p:sp>
        <p:nvSpPr>
          <p:cNvPr id="3" name="コンテンツプレースホルダ 2"/>
          <p:cNvSpPr>
            <a:spLocks noGrp="1"/>
          </p:cNvSpPr>
          <p:nvPr>
            <p:ph idx="1"/>
          </p:nvPr>
        </p:nvSpPr>
        <p:spPr/>
        <p:txBody>
          <a:bodyPr/>
          <a:p>
            <a:pPr marL="0" indent="0">
              <a:buNone/>
            </a:pPr>
            <a:r>
              <a:rPr lang="ja-JP" altLang="en-US"/>
              <a:t>リーダーシップとは何か？</a:t>
            </a:r>
            <a:endParaRPr lang="ja-JP" altLang="en-US"/>
          </a:p>
          <a:p>
            <a:pPr marL="0" indent="0">
              <a:buNone/>
            </a:pPr>
            <a:r>
              <a:rPr lang="ja-JP" altLang="en-US"/>
              <a:t>リーダーシップ研究で著名なラルフ・ストッディル（Stogdill,1974）は、リーダーシップを“集団目標の達成に向けてなされる集団の諸活動に影響を与える過程”であると包括的に定義</a:t>
            </a:r>
            <a:endParaRPr lang="ja-JP" altLang="en-US"/>
          </a:p>
          <a:p>
            <a:endParaRPr lang="ja-JP" altLang="en-US"/>
          </a:p>
          <a:p>
            <a:pPr marL="0" indent="0">
              <a:buNone/>
            </a:pPr>
            <a:r>
              <a:rPr lang="ja-JP" altLang="en-US"/>
              <a:t>簡単に言えば過程。導く影響力。</a:t>
            </a:r>
            <a:endParaRPr lang="ja-JP" altLang="en-US"/>
          </a:p>
          <a:p>
            <a:pPr marL="0" indent="0">
              <a:buNone/>
            </a:pPr>
            <a:r>
              <a:rPr lang="ja-JP" altLang="en-US"/>
              <a:t>ちなみにメンバーが他のメンバーを励まし鼓舞していればそれもリーダーシップと言える</a:t>
            </a:r>
            <a:r>
              <a:rPr lang="ja-JP" altLang="en-US"/>
              <a:t>（池田,2000）。</a:t>
            </a:r>
            <a:endParaRPr lang="ja-JP"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タイトル 1"/>
          <p:cNvSpPr>
            <a:spLocks noGrp="1"/>
          </p:cNvSpPr>
          <p:nvPr>
            <p:ph type="title"/>
          </p:nvPr>
        </p:nvSpPr>
        <p:spPr/>
        <p:txBody>
          <a:bodyPr/>
          <a:p>
            <a:r>
              <a:rPr lang="ja-JP" altLang="en-US">
                <a:sym typeface="+mn-ea"/>
              </a:rPr>
              <a:t>ところでリーダーシップ</a:t>
            </a:r>
            <a:endParaRPr lang="ja-JP" altLang="en-US"/>
          </a:p>
        </p:txBody>
      </p:sp>
      <p:sp>
        <p:nvSpPr>
          <p:cNvPr id="3" name="コンテンツプレースホルダ 2"/>
          <p:cNvSpPr>
            <a:spLocks noGrp="1"/>
          </p:cNvSpPr>
          <p:nvPr>
            <p:ph idx="1"/>
          </p:nvPr>
        </p:nvSpPr>
        <p:spPr/>
        <p:txBody>
          <a:bodyPr/>
          <a:p>
            <a:pPr marL="0" indent="0">
              <a:buNone/>
            </a:pPr>
            <a:r>
              <a:rPr lang="ja-JP" altLang="en-US"/>
              <a:t>このリーダーシップが組織の成長と存続に不可欠です。</a:t>
            </a:r>
            <a:endParaRPr lang="ja-JP" altLang="en-US"/>
          </a:p>
          <a:p>
            <a:endParaRPr lang="ja-JP" altLang="en-US"/>
          </a:p>
          <a:p>
            <a:pPr marL="0" indent="0">
              <a:buNone/>
            </a:pPr>
            <a:r>
              <a:rPr lang="ja-JP" altLang="en-US"/>
              <a:t>メンバーがリーダーシップを受け入れる要件</a:t>
            </a:r>
            <a:endParaRPr lang="ja-JP" altLang="en-US"/>
          </a:p>
          <a:p>
            <a:pPr marL="0" indent="0">
              <a:buNone/>
            </a:pPr>
            <a:r>
              <a:rPr lang="ja-JP" altLang="en-US"/>
              <a:t>１、</a:t>
            </a:r>
            <a:r>
              <a:rPr lang="ja-JP" altLang="en-US"/>
              <a:t>メンバーがリーダーを信頼すること（Kouzes＆Posner,1993）</a:t>
            </a:r>
            <a:endParaRPr lang="ja-JP" altLang="en-US"/>
          </a:p>
          <a:p>
            <a:pPr marL="0" indent="0">
              <a:buNone/>
            </a:pPr>
            <a:r>
              <a:rPr lang="ja-JP" altLang="en-US"/>
              <a:t>２</a:t>
            </a:r>
            <a:r>
              <a:rPr lang="ja-JP" altLang="en-US">
                <a:sym typeface="+mn-ea"/>
              </a:rPr>
              <a:t>、</a:t>
            </a:r>
            <a:r>
              <a:rPr lang="ja-JP" altLang="en-US"/>
              <a:t>リーダーとメンバーの関係性の質（Graen＆Uhl-Bien,1995）</a:t>
            </a:r>
            <a:endParaRPr lang="ja-JP"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タイトル 1"/>
          <p:cNvSpPr>
            <a:spLocks noGrp="1"/>
          </p:cNvSpPr>
          <p:nvPr>
            <p:ph type="title"/>
          </p:nvPr>
        </p:nvSpPr>
        <p:spPr/>
        <p:txBody>
          <a:bodyPr/>
          <a:p>
            <a:r>
              <a:rPr lang="ja-JP" altLang="en-US">
                <a:sym typeface="+mn-ea"/>
              </a:rPr>
              <a:t>１、メンバーがリーダーを信頼すること</a:t>
            </a:r>
            <a:endParaRPr lang="ja-JP" altLang="en-US"/>
          </a:p>
        </p:txBody>
      </p:sp>
      <p:sp>
        <p:nvSpPr>
          <p:cNvPr id="3" name="コンテンツプレースホルダ 2"/>
          <p:cNvSpPr>
            <a:spLocks noGrp="1"/>
          </p:cNvSpPr>
          <p:nvPr>
            <p:ph idx="1"/>
          </p:nvPr>
        </p:nvSpPr>
        <p:spPr/>
        <p:txBody>
          <a:bodyPr/>
          <a:p>
            <a:pPr marL="0" indent="0">
              <a:buNone/>
            </a:pPr>
            <a:r>
              <a:rPr lang="ja-JP" altLang="en-US"/>
              <a:t>⇒認知的信頼（カリスマ性）　情緒的信頼（献身性）</a:t>
            </a:r>
            <a:endParaRPr lang="ja-JP" altLang="en-US"/>
          </a:p>
          <a:p>
            <a:endParaRPr lang="ja-JP" altLang="en-US"/>
          </a:p>
          <a:p>
            <a:pPr marL="0" indent="0">
              <a:buNone/>
            </a:pPr>
            <a:r>
              <a:rPr lang="ja-JP" altLang="en-US"/>
              <a:t>※リーダーへの信頼が特に必要とされるのは組織変革の局面</a:t>
            </a:r>
            <a:endParaRPr lang="ja-JP" altLang="en-US"/>
          </a:p>
          <a:p>
            <a:pPr marL="0" indent="0">
              <a:buNone/>
            </a:pPr>
            <a:r>
              <a:rPr lang="ja-JP" altLang="en-US"/>
              <a:t>※リーダーが従来とは異なる行動をとっても許容し信頼する「特異信頼性」を日頃から蓄積していくことが求められる</a:t>
            </a:r>
            <a:endParaRPr lang="ja-JP"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タイトル 1"/>
          <p:cNvSpPr>
            <a:spLocks noGrp="1"/>
          </p:cNvSpPr>
          <p:nvPr>
            <p:ph type="title"/>
          </p:nvPr>
        </p:nvSpPr>
        <p:spPr/>
        <p:txBody>
          <a:bodyPr/>
          <a:p>
            <a:r>
              <a:rPr lang="ja-JP" altLang="en-US">
                <a:sym typeface="+mn-ea"/>
              </a:rPr>
              <a:t>２、リーダーとメンバーの関係性の質</a:t>
            </a:r>
            <a:endParaRPr lang="ja-JP" altLang="en-US"/>
          </a:p>
        </p:txBody>
      </p:sp>
      <p:sp>
        <p:nvSpPr>
          <p:cNvPr id="3" name="コンテンツプレースホルダ 2"/>
          <p:cNvSpPr>
            <a:spLocks noGrp="1"/>
          </p:cNvSpPr>
          <p:nvPr>
            <p:ph idx="1"/>
          </p:nvPr>
        </p:nvSpPr>
        <p:spPr/>
        <p:txBody>
          <a:bodyPr/>
          <a:p>
            <a:r>
              <a:rPr lang="ja-JP" altLang="en-US"/>
              <a:t>分有型リーダーシップ：リーダーシップを複数人で分担する（Gronn,2002）。</a:t>
            </a:r>
            <a:endParaRPr lang="ja-JP" altLang="en-US"/>
          </a:p>
          <a:p>
            <a:r>
              <a:rPr lang="ja-JP" altLang="en-US"/>
              <a:t>共有型リーダーシップ：メンバーもリーダーシップを発揮する。限定的なチームで発揮（Pearce＆Conger,2003）。</a:t>
            </a:r>
            <a:endParaRPr lang="ja-JP" altLang="en-US"/>
          </a:p>
          <a:p>
            <a:r>
              <a:rPr lang="ja-JP" altLang="en-US"/>
              <a:t>変革型リーダーシップ：私欲から抜け出させ、鼓舞、知的刺激、個別的配慮などで高い欲求を活性化（Bass,1985）。</a:t>
            </a:r>
            <a:endParaRPr lang="ja-JP" altLang="en-US"/>
          </a:p>
          <a:p>
            <a:r>
              <a:rPr lang="ja-JP" altLang="en-US"/>
              <a:t>交流型リーダーシップ：パフォーマンスに即応した報酬行動で目標や課題を確実に遂行。</a:t>
            </a:r>
            <a:endParaRPr lang="ja-JP"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タイトル 1"/>
          <p:cNvSpPr>
            <a:spLocks noGrp="1"/>
          </p:cNvSpPr>
          <p:nvPr>
            <p:ph type="title"/>
          </p:nvPr>
        </p:nvSpPr>
        <p:spPr/>
        <p:txBody>
          <a:bodyPr/>
          <a:p>
            <a:r>
              <a:rPr lang="ja-JP" altLang="en-US">
                <a:sym typeface="+mn-ea"/>
              </a:rPr>
              <a:t>２、リーダーとメンバーの関係性の質</a:t>
            </a:r>
            <a:endParaRPr lang="ja-JP" altLang="en-US"/>
          </a:p>
        </p:txBody>
      </p:sp>
      <p:sp>
        <p:nvSpPr>
          <p:cNvPr id="3" name="コンテンツプレースホルダ 2"/>
          <p:cNvSpPr>
            <a:spLocks noGrp="1"/>
          </p:cNvSpPr>
          <p:nvPr>
            <p:ph idx="1"/>
          </p:nvPr>
        </p:nvSpPr>
        <p:spPr/>
        <p:txBody>
          <a:bodyPr/>
          <a:p>
            <a:r>
              <a:rPr lang="ja-JP" altLang="en-US"/>
              <a:t>サーバント・リーダーシップ：下から支え奉仕する新しいリーダーシップ論（グリーンリーフ,R.K.,1970）</a:t>
            </a:r>
            <a:endParaRPr lang="ja-JP" altLang="en-US"/>
          </a:p>
          <a:p>
            <a:r>
              <a:rPr lang="ja-JP" altLang="en-US"/>
              <a:t>破壊的リーダーシップ：明らかに意図を持ち、繰り返される組織侵害行動。ハラスメントなど（Einarsen,Aasland,＆Skog-stad,2007）。</a:t>
            </a:r>
            <a:endParaRPr lang="ja-JP"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タイトル 1"/>
          <p:cNvSpPr>
            <a:spLocks noGrp="1"/>
          </p:cNvSpPr>
          <p:nvPr>
            <p:ph type="title"/>
          </p:nvPr>
        </p:nvSpPr>
        <p:spPr/>
        <p:txBody>
          <a:bodyPr/>
          <a:p>
            <a:r>
              <a:rPr lang="ja-JP" altLang="en-US">
                <a:sym typeface="+mn-ea"/>
              </a:rPr>
              <a:t>２、</a:t>
            </a:r>
            <a:r>
              <a:rPr lang="ja-JP" altLang="en-US">
                <a:sym typeface="+mn-ea"/>
              </a:rPr>
              <a:t>リーダーとメンバーの関係性の質</a:t>
            </a:r>
            <a:endParaRPr lang="ja-JP" altLang="en-US" b="1"/>
          </a:p>
        </p:txBody>
      </p:sp>
      <p:sp>
        <p:nvSpPr>
          <p:cNvPr id="3" name="コンテンツプレースホルダ 2"/>
          <p:cNvSpPr>
            <a:spLocks noGrp="1"/>
          </p:cNvSpPr>
          <p:nvPr>
            <p:ph idx="1"/>
          </p:nvPr>
        </p:nvSpPr>
        <p:spPr/>
        <p:txBody>
          <a:bodyPr/>
          <a:p>
            <a:pPr marL="0" indent="0">
              <a:buNone/>
            </a:pPr>
            <a:r>
              <a:rPr lang="ja-JP" altLang="en-US">
                <a:sym typeface="+mn-ea"/>
              </a:rPr>
              <a:t>何がリーダーをダークサイドに陥らせるのか？</a:t>
            </a:r>
            <a:endParaRPr lang="ja-JP" altLang="en-US">
              <a:sym typeface="+mn-ea"/>
            </a:endParaRPr>
          </a:p>
          <a:p>
            <a:pPr marL="0" indent="0">
              <a:buNone/>
            </a:pPr>
            <a:r>
              <a:rPr lang="ja-JP" altLang="en-US"/>
              <a:t>⇒パディラ,ホーガン,カイザー（Padilla,Hogan and Kaiser, 2007）は、破壊的リーダーシップを引き出す要因として、有害な三角形を提唱</a:t>
            </a:r>
            <a:endParaRPr lang="ja-JP" altLang="en-US"/>
          </a:p>
          <a:p>
            <a:pPr marL="0" indent="0">
              <a:buNone/>
            </a:pPr>
            <a:r>
              <a:rPr lang="ja-JP" altLang="en-US"/>
              <a:t>１、リーダー：自己の利益に志向したカリスマ、個人かされた勢力など</a:t>
            </a:r>
            <a:endParaRPr lang="ja-JP" altLang="en-US"/>
          </a:p>
          <a:p>
            <a:pPr marL="0" indent="0">
              <a:buNone/>
            </a:pPr>
            <a:r>
              <a:rPr lang="ja-JP" altLang="en-US"/>
              <a:t>２、メンバー：リーダーにごまをするメンバーの存在、リーダーに挑戦的なメンバーの存在、自己評価の低さなど</a:t>
            </a:r>
            <a:endParaRPr lang="ja-JP" altLang="en-US"/>
          </a:p>
          <a:p>
            <a:pPr marL="0" indent="0">
              <a:buNone/>
            </a:pPr>
            <a:r>
              <a:rPr lang="ja-JP" altLang="en-US"/>
              <a:t>３、環境：権力（勢力）の大きさ、不安定性など</a:t>
            </a:r>
            <a:endParaRPr lang="ja-JP"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タイトル 1"/>
          <p:cNvSpPr>
            <a:spLocks noGrp="1"/>
          </p:cNvSpPr>
          <p:nvPr>
            <p:ph type="title"/>
          </p:nvPr>
        </p:nvSpPr>
        <p:spPr/>
        <p:txBody>
          <a:bodyPr/>
          <a:p>
            <a:r>
              <a:rPr lang="ja-JP" altLang="en-US">
                <a:sym typeface="+mn-ea"/>
              </a:rPr>
              <a:t>２、リーダーとメンバーの関係性の質</a:t>
            </a:r>
            <a:endParaRPr lang="ja-JP" altLang="en-US"/>
          </a:p>
        </p:txBody>
      </p:sp>
      <p:sp>
        <p:nvSpPr>
          <p:cNvPr id="3" name="コンテンツプレースホルダ 2"/>
          <p:cNvSpPr>
            <a:spLocks noGrp="1"/>
          </p:cNvSpPr>
          <p:nvPr>
            <p:ph idx="1"/>
          </p:nvPr>
        </p:nvSpPr>
        <p:spPr/>
        <p:txBody>
          <a:bodyPr/>
          <a:p>
            <a:pPr marL="0" indent="0">
              <a:buNone/>
            </a:pPr>
            <a:r>
              <a:rPr lang="ja-JP" altLang="en-US"/>
              <a:t>どのリーダーシップがいいの？</a:t>
            </a:r>
            <a:endParaRPr lang="ja-JP" altLang="en-US"/>
          </a:p>
          <a:p>
            <a:pPr marL="0" indent="0">
              <a:buNone/>
            </a:pPr>
            <a:endParaRPr lang="ja-JP" altLang="en-US"/>
          </a:p>
          <a:p>
            <a:r>
              <a:rPr lang="ja-JP" altLang="en-US"/>
              <a:t>アボリオ（Avolio,1999）のフルレンジ・リーダーシップによると、変革型リーダーシップは、交流型リーダーシップよりも、組織の実績やメンバーの満足感、モチベーションに効果的。ただし、両方を兼備することが最も望ましい。</a:t>
            </a:r>
            <a:endParaRPr lang="ja-JP" altLang="en-US"/>
          </a:p>
          <a:p>
            <a:endParaRPr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タイトル 1"/>
          <p:cNvSpPr>
            <a:spLocks noGrp="1"/>
          </p:cNvSpPr>
          <p:nvPr>
            <p:ph type="ctrTitle"/>
          </p:nvPr>
        </p:nvSpPr>
        <p:spPr/>
        <p:txBody>
          <a:bodyPr/>
          <a:p>
            <a:r>
              <a:rPr lang="ja-JP" altLang="en-US"/>
              <a:t>多職種連携に基づく支援</a:t>
            </a:r>
            <a:endParaRPr lang="ja-JP" altLang="en-US"/>
          </a:p>
        </p:txBody>
      </p:sp>
      <p:sp>
        <p:nvSpPr>
          <p:cNvPr id="3" name="サブタイトル 2"/>
          <p:cNvSpPr>
            <a:spLocks noGrp="1"/>
          </p:cNvSpPr>
          <p:nvPr>
            <p:ph type="subTitle" idx="1"/>
          </p:nvPr>
        </p:nvSpPr>
        <p:spPr/>
        <p:txBody>
          <a:bodyPr/>
          <a:p>
            <a:pPr algn="l"/>
            <a:r>
              <a:rPr lang="ja-JP" altLang="en-US"/>
              <a:t>　　　　　　　　　　　学習</a:t>
            </a:r>
            <a:r>
              <a:rPr lang="ja-JP" altLang="en-US"/>
              <a:t>メリット　　　</a:t>
            </a:r>
            <a:endParaRPr lang="ja-JP" altLang="en-US"/>
          </a:p>
          <a:p>
            <a:pPr algn="l"/>
            <a:r>
              <a:rPr lang="ja-JP" altLang="en-US"/>
              <a:t>①</a:t>
            </a:r>
            <a:r>
              <a:rPr lang="ja-JP" altLang="en-US"/>
              <a:t>多職種連携のマネジメント能力が向上します</a:t>
            </a:r>
            <a:endParaRPr lang="ja-JP" altLang="en-US"/>
          </a:p>
          <a:p>
            <a:pPr algn="l"/>
            <a:r>
              <a:rPr lang="ja-JP" altLang="en-US"/>
              <a:t>②</a:t>
            </a:r>
            <a:r>
              <a:rPr lang="ja-JP" altLang="en-US"/>
              <a:t>リーダーシップ能力が向上します</a:t>
            </a:r>
            <a:endParaRPr lang="ja-JP" altLang="en-US"/>
          </a:p>
          <a:p>
            <a:pPr algn="l"/>
            <a:r>
              <a:rPr lang="ja-JP" altLang="en-US"/>
              <a:t>③</a:t>
            </a:r>
            <a:r>
              <a:rPr lang="ja-JP" altLang="en-US"/>
              <a:t>知的で柔軟なカンファレンスを運営できます</a:t>
            </a:r>
            <a:endParaRPr lang="ja-JP"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タイトル 1"/>
          <p:cNvSpPr>
            <a:spLocks noGrp="1"/>
          </p:cNvSpPr>
          <p:nvPr>
            <p:ph type="title"/>
          </p:nvPr>
        </p:nvSpPr>
        <p:spPr/>
        <p:txBody>
          <a:bodyPr/>
          <a:p>
            <a:r>
              <a:rPr lang="ja-JP" altLang="en-US">
                <a:sym typeface="+mn-ea"/>
              </a:rPr>
              <a:t>２、リーダーとメンバーの関係性の質</a:t>
            </a:r>
            <a:endParaRPr lang="ja-JP" altLang="en-US"/>
          </a:p>
        </p:txBody>
      </p:sp>
      <p:sp>
        <p:nvSpPr>
          <p:cNvPr id="3" name="コンテンツプレースホルダ 2"/>
          <p:cNvSpPr>
            <a:spLocks noGrp="1"/>
          </p:cNvSpPr>
          <p:nvPr>
            <p:ph idx="1"/>
          </p:nvPr>
        </p:nvSpPr>
        <p:spPr/>
        <p:txBody>
          <a:bodyPr/>
          <a:p>
            <a:pPr marL="0" indent="0">
              <a:buNone/>
            </a:pPr>
            <a:r>
              <a:rPr lang="ja-JP" altLang="en-US">
                <a:sym typeface="+mn-ea"/>
              </a:rPr>
              <a:t>どのリーダーシップがいいの？</a:t>
            </a:r>
            <a:endParaRPr lang="ja-JP" altLang="en-US"/>
          </a:p>
          <a:p>
            <a:endParaRPr lang="ja-JP" altLang="en-US"/>
          </a:p>
          <a:p>
            <a:r>
              <a:rPr lang="ja-JP" altLang="en-US"/>
              <a:t>三隅,1984 のPM理論によると課題達成や目標達成（パフォーマンス）を強調しながらも、同時に集団内の人間関係や雰囲気にも配慮（メンテナンス）するリーダー行動のパターンが望ましい。</a:t>
            </a:r>
            <a:endParaRPr lang="ja-JP"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タイトル 1"/>
          <p:cNvSpPr>
            <a:spLocks noGrp="1"/>
          </p:cNvSpPr>
          <p:nvPr>
            <p:ph type="title"/>
          </p:nvPr>
        </p:nvSpPr>
        <p:spPr/>
        <p:txBody>
          <a:bodyPr/>
          <a:p>
            <a:r>
              <a:rPr lang="ja-JP" altLang="en-US">
                <a:sym typeface="+mn-ea"/>
              </a:rPr>
              <a:t>２、リーダーとメンバーの関係性の質</a:t>
            </a:r>
            <a:endParaRPr lang="ja-JP" altLang="en-US"/>
          </a:p>
        </p:txBody>
      </p:sp>
      <p:sp>
        <p:nvSpPr>
          <p:cNvPr id="3" name="コンテンツプレースホルダ 2"/>
          <p:cNvSpPr>
            <a:spLocks noGrp="1"/>
          </p:cNvSpPr>
          <p:nvPr>
            <p:ph idx="1"/>
          </p:nvPr>
        </p:nvSpPr>
        <p:spPr/>
        <p:txBody>
          <a:bodyPr/>
          <a:p>
            <a:pPr marL="0" indent="0">
              <a:buNone/>
            </a:pPr>
            <a:r>
              <a:rPr lang="ja-JP" altLang="en-US">
                <a:sym typeface="+mn-ea"/>
              </a:rPr>
              <a:t>どのリーダーシップがいいの？</a:t>
            </a:r>
            <a:endParaRPr lang="ja-JP" altLang="en-US"/>
          </a:p>
          <a:p>
            <a:pPr marL="0" indent="0">
              <a:buNone/>
            </a:pPr>
            <a:endParaRPr lang="ja-JP" altLang="en-US"/>
          </a:p>
          <a:p>
            <a:r>
              <a:rPr lang="ja-JP" altLang="en-US"/>
              <a:t>フィードラー（Fiedler,1967）のコンティンジェンシー理論によると、状況がとても安定しているとき、または全く安定していないときはパフォーマンス志向が、どちらとも言えないときはメンテナンス志向をとることが集団業績に有効に働く。</a:t>
            </a:r>
            <a:endParaRPr lang="ja-JP"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タイトル 1"/>
          <p:cNvSpPr>
            <a:spLocks noGrp="1"/>
          </p:cNvSpPr>
          <p:nvPr>
            <p:ph type="title"/>
          </p:nvPr>
        </p:nvSpPr>
        <p:spPr/>
        <p:txBody>
          <a:bodyPr/>
          <a:p>
            <a:r>
              <a:rPr lang="ja-JP" altLang="en-US">
                <a:sym typeface="+mn-ea"/>
              </a:rPr>
              <a:t>２、リーダーとメンバーの関係性の質</a:t>
            </a:r>
            <a:endParaRPr lang="ja-JP" altLang="en-US"/>
          </a:p>
        </p:txBody>
      </p:sp>
      <p:sp>
        <p:nvSpPr>
          <p:cNvPr id="3" name="コンテンツプレースホルダ 2"/>
          <p:cNvSpPr>
            <a:spLocks noGrp="1"/>
          </p:cNvSpPr>
          <p:nvPr>
            <p:ph idx="1"/>
          </p:nvPr>
        </p:nvSpPr>
        <p:spPr/>
        <p:txBody>
          <a:bodyPr/>
          <a:p>
            <a:pPr marL="0" indent="0">
              <a:buNone/>
            </a:pPr>
            <a:r>
              <a:rPr lang="ja-JP" altLang="en-US">
                <a:sym typeface="+mn-ea"/>
              </a:rPr>
              <a:t>どのリーダーシップがいいの？</a:t>
            </a:r>
            <a:endParaRPr lang="ja-JP" altLang="en-US"/>
          </a:p>
          <a:p>
            <a:pPr marL="0" indent="0">
              <a:buNone/>
            </a:pPr>
            <a:endParaRPr lang="ja-JP" altLang="en-US"/>
          </a:p>
          <a:p>
            <a:r>
              <a:rPr lang="ja-JP" altLang="en-US"/>
              <a:t>ハーシーとブランチャード（Hersey＆Blanchard,1977）のSL理論によると、メンバーの成熟度が低いほど指示的、成熟度が高くなるにつれて自主性を尊重したリーダーシップが有効。また、カーとジャミア（Kerr＆Jemier,1987）は、マニュアルが存在し、職場の人間関係が円滑であれば、リーダーの必要性もなくなってくるというリーダーシップ代替論を唱えた。</a:t>
            </a:r>
            <a:endParaRPr lang="ja-JP"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タイトル 1"/>
          <p:cNvSpPr>
            <a:spLocks noGrp="1"/>
          </p:cNvSpPr>
          <p:nvPr>
            <p:ph type="title"/>
          </p:nvPr>
        </p:nvSpPr>
        <p:spPr/>
        <p:txBody>
          <a:bodyPr/>
          <a:p>
            <a:r>
              <a:rPr lang="ja-JP" altLang="en-US">
                <a:sym typeface="+mn-ea"/>
              </a:rPr>
              <a:t>リーダーシップのまとめ</a:t>
            </a:r>
            <a:endParaRPr lang="ja-JP" altLang="en-US"/>
          </a:p>
        </p:txBody>
      </p:sp>
      <p:sp>
        <p:nvSpPr>
          <p:cNvPr id="3" name="コンテンツプレースホルダ 2"/>
          <p:cNvSpPr>
            <a:spLocks noGrp="1"/>
          </p:cNvSpPr>
          <p:nvPr>
            <p:ph idx="1"/>
          </p:nvPr>
        </p:nvSpPr>
        <p:spPr/>
        <p:txBody>
          <a:bodyPr/>
          <a:p>
            <a:endParaRPr lang="ja-JP" altLang="en-US"/>
          </a:p>
          <a:p>
            <a:pPr marL="0" indent="0">
              <a:buNone/>
            </a:pPr>
            <a:r>
              <a:rPr lang="ja-JP" altLang="en-US"/>
              <a:t>いつも寛容で、重要な局面でちゃんとし、カリスマ・ビジョン・知的刺激・助言を通して、交流（風通しが良く異論を受け入れる）（相手を尊敬）できるリーダーシップを目指そう（筆者作成）</a:t>
            </a:r>
            <a:endParaRPr lang="ja-JP"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タイトル 1"/>
          <p:cNvSpPr>
            <a:spLocks noGrp="1"/>
          </p:cNvSpPr>
          <p:nvPr>
            <p:ph type="title"/>
          </p:nvPr>
        </p:nvSpPr>
        <p:spPr/>
        <p:txBody>
          <a:bodyPr/>
          <a:p>
            <a:r>
              <a:rPr lang="ja-JP" altLang="en-US"/>
              <a:t>知ってましたか？カンファに役立つ豆知識</a:t>
            </a:r>
            <a:endParaRPr lang="ja-JP" altLang="en-US"/>
          </a:p>
        </p:txBody>
      </p:sp>
      <p:sp>
        <p:nvSpPr>
          <p:cNvPr id="3" name="コンテンツプレースホルダ 2"/>
          <p:cNvSpPr>
            <a:spLocks noGrp="1"/>
          </p:cNvSpPr>
          <p:nvPr>
            <p:ph idx="1"/>
          </p:nvPr>
        </p:nvSpPr>
        <p:spPr/>
        <p:txBody>
          <a:bodyPr/>
          <a:p>
            <a:r>
              <a:rPr lang="ja-JP" altLang="en-US"/>
              <a:t>直観的ヒューリスティック：ポジティブな気分のときにはユニークな発想が生まれたり、創造的な問題解決ができる（Isen,1987）。一方、ネガティブの気分のときは分析的でシステマティックな情報処理方略がとられやすい（Schwarz,2002）。</a:t>
            </a:r>
            <a:endParaRPr lang="ja-JP" altLang="en-US"/>
          </a:p>
          <a:p>
            <a:endParaRPr lang="ja-JP" altLang="en-US"/>
          </a:p>
          <a:p>
            <a:r>
              <a:rPr lang="ja-JP" altLang="en-US"/>
              <a:t>集団浅慮：強力なリーダーが意見を示すと、他の集団成員がほかの選択肢を考えなくなる。討議に必要な情報が十分に収集されず、議論も尽くされないままに質の悪い決定がなされてしまう。</a:t>
            </a:r>
            <a:endParaRPr lang="ja-JP"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タイトル 1"/>
          <p:cNvSpPr>
            <a:spLocks noGrp="1"/>
          </p:cNvSpPr>
          <p:nvPr>
            <p:ph type="title"/>
          </p:nvPr>
        </p:nvSpPr>
        <p:spPr/>
        <p:txBody>
          <a:bodyPr/>
          <a:p>
            <a:r>
              <a:rPr lang="ja-JP" altLang="en-US"/>
              <a:t>知ってましたか？カンファに役立つ豆知識</a:t>
            </a:r>
            <a:endParaRPr lang="ja-JP" altLang="en-US"/>
          </a:p>
        </p:txBody>
      </p:sp>
      <p:sp>
        <p:nvSpPr>
          <p:cNvPr id="3" name="コンテンツプレースホルダ 2"/>
          <p:cNvSpPr>
            <a:spLocks noGrp="1"/>
          </p:cNvSpPr>
          <p:nvPr>
            <p:ph idx="1"/>
          </p:nvPr>
        </p:nvSpPr>
        <p:spPr/>
        <p:txBody>
          <a:bodyPr/>
          <a:p>
            <a:r>
              <a:rPr lang="ja-JP" altLang="en-US"/>
              <a:t>集団極性化：赤信号、みんなで渡れば怖くない、が持続する。逆に安全な方向への移行も存在（コーシャス・シフト）。結局、もともと優勢だった意見がより極端なものになる。</a:t>
            </a:r>
            <a:endParaRPr lang="ja-JP" altLang="en-US"/>
          </a:p>
          <a:p>
            <a:endParaRPr lang="ja-JP" altLang="en-US"/>
          </a:p>
          <a:p>
            <a:r>
              <a:rPr lang="ja-JP" altLang="en-US"/>
              <a:t>内集団バイアス：内集団を肯定的に評価し、外集団を冷遇する方向に働き、偏見・差別を生み出す。単純な接触は逆効果。互いに協力しなければ達成できないような目標を導入することが重要。</a:t>
            </a:r>
            <a:endParaRPr lang="ja-JP"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タイトル 1"/>
          <p:cNvSpPr>
            <a:spLocks noGrp="1"/>
          </p:cNvSpPr>
          <p:nvPr>
            <p:ph type="title"/>
          </p:nvPr>
        </p:nvSpPr>
        <p:spPr/>
        <p:txBody>
          <a:bodyPr/>
          <a:p>
            <a:r>
              <a:rPr lang="ja-JP" altLang="en-US">
                <a:sym typeface="+mn-ea"/>
              </a:rPr>
              <a:t>知ってましたか？カンファに役立つ豆知識</a:t>
            </a:r>
            <a:endParaRPr lang="ja-JP" altLang="en-US"/>
          </a:p>
        </p:txBody>
      </p:sp>
      <p:sp>
        <p:nvSpPr>
          <p:cNvPr id="3" name="コンテンツプレースホルダ 2"/>
          <p:cNvSpPr>
            <a:spLocks noGrp="1"/>
          </p:cNvSpPr>
          <p:nvPr>
            <p:ph idx="1"/>
          </p:nvPr>
        </p:nvSpPr>
        <p:spPr/>
        <p:txBody>
          <a:bodyPr/>
          <a:p>
            <a:pPr marL="0" indent="0">
              <a:buNone/>
            </a:pPr>
            <a:r>
              <a:rPr lang="ja-JP" altLang="en-US"/>
              <a:t>集団間葛藤の解消として、</a:t>
            </a:r>
            <a:endParaRPr lang="ja-JP" altLang="en-US"/>
          </a:p>
          <a:p>
            <a:pPr marL="0" indent="0">
              <a:buNone/>
            </a:pPr>
            <a:r>
              <a:rPr lang="ja-JP" altLang="en-US"/>
              <a:t>①上位目標を設定することにより、対立していた外集団が内集団成員として認識されるようになることを再カテゴリー化という。</a:t>
            </a:r>
            <a:r>
              <a:rPr lang="ja-JP" altLang="en-US"/>
              <a:t>それでも社会的アイデンティティが消失しない場合は、</a:t>
            </a:r>
            <a:endParaRPr lang="ja-JP" altLang="en-US"/>
          </a:p>
          <a:p>
            <a:pPr marL="0" indent="0">
              <a:buNone/>
            </a:pPr>
            <a:r>
              <a:rPr lang="ja-JP" altLang="en-US"/>
              <a:t>②集団をより小さな集団に分割（下位カテゴリー化という）</a:t>
            </a:r>
            <a:endParaRPr lang="ja-JP" altLang="en-US"/>
          </a:p>
          <a:p>
            <a:pPr marL="0" indent="0">
              <a:buNone/>
            </a:pPr>
            <a:r>
              <a:rPr lang="ja-JP" altLang="en-US"/>
              <a:t>③内集団と外集団を区別する特徴を目立たなくする脱カテゴリー化も有効。</a:t>
            </a:r>
            <a:endParaRPr lang="ja-JP"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タイトル 1"/>
          <p:cNvSpPr>
            <a:spLocks noGrp="1"/>
          </p:cNvSpPr>
          <p:nvPr>
            <p:ph type="title"/>
          </p:nvPr>
        </p:nvSpPr>
        <p:spPr/>
        <p:txBody>
          <a:bodyPr/>
          <a:p>
            <a:r>
              <a:rPr lang="ja-JP" altLang="en-US"/>
              <a:t>さいごに</a:t>
            </a:r>
            <a:endParaRPr lang="ja-JP" altLang="en-US"/>
          </a:p>
        </p:txBody>
      </p:sp>
      <p:sp>
        <p:nvSpPr>
          <p:cNvPr id="3" name="コンテンツプレースホルダ 2"/>
          <p:cNvSpPr>
            <a:spLocks noGrp="1"/>
          </p:cNvSpPr>
          <p:nvPr>
            <p:ph idx="1"/>
          </p:nvPr>
        </p:nvSpPr>
        <p:spPr/>
        <p:txBody>
          <a:bodyPr/>
          <a:p>
            <a:pPr marL="0" indent="0" algn="ctr">
              <a:buNone/>
            </a:pPr>
            <a:r>
              <a:rPr lang="ja-JP" altLang="en-US">
                <a:sym typeface="+mn-ea"/>
              </a:rPr>
              <a:t>風通しのよい知的で柔軟な組織風土を形成しよう</a:t>
            </a:r>
            <a:endParaRPr lang="ja-JP" altLang="en-US"/>
          </a:p>
          <a:p>
            <a:pPr marL="0" indent="0">
              <a:buNone/>
            </a:pPr>
            <a:endParaRPr lang="ja-JP" altLang="en-US"/>
          </a:p>
          <a:p>
            <a:pPr marL="0" indent="0">
              <a:buNone/>
            </a:pPr>
            <a:r>
              <a:rPr lang="ja-JP" altLang="en-US"/>
              <a:t>参考文献</a:t>
            </a:r>
            <a:endParaRPr lang="ja-JP" altLang="en-US"/>
          </a:p>
          <a:p>
            <a:pPr marL="0" indent="0">
              <a:buNone/>
            </a:pPr>
            <a:r>
              <a:rPr lang="ja-JP" altLang="en-US"/>
              <a:t>1) 『福祉心理学』,松村健司, 坪井裕子</a:t>
            </a:r>
            <a:r>
              <a:rPr lang="en-US" altLang="ja-JP"/>
              <a:t>,</a:t>
            </a:r>
            <a:r>
              <a:rPr lang="ja-JP" altLang="en-US"/>
              <a:t>放送大学教材 , 20</a:t>
            </a:r>
            <a:r>
              <a:rPr lang="en-US" altLang="ja-JP"/>
              <a:t>21</a:t>
            </a:r>
            <a:r>
              <a:rPr lang="ja-JP" altLang="en-US"/>
              <a:t>/</a:t>
            </a:r>
            <a:r>
              <a:rPr lang="en-US" altLang="ja-JP"/>
              <a:t>3</a:t>
            </a:r>
            <a:endParaRPr lang="en-US" altLang="ja-JP"/>
          </a:p>
          <a:p>
            <a:pPr marL="0" indent="0">
              <a:buNone/>
            </a:pPr>
            <a:r>
              <a:rPr lang="en-US" altLang="ja-JP">
                <a:sym typeface="+mn-ea"/>
              </a:rPr>
              <a:t>2</a:t>
            </a:r>
            <a:r>
              <a:rPr lang="ja-JP" altLang="en-US">
                <a:sym typeface="+mn-ea"/>
              </a:rPr>
              <a:t>) 『産業・組織心理学』,山口 裕幸</a:t>
            </a:r>
            <a:r>
              <a:rPr lang="en-US" altLang="ja-JP">
                <a:sym typeface="+mn-ea"/>
              </a:rPr>
              <a:t>,</a:t>
            </a:r>
            <a:r>
              <a:rPr lang="ja-JP" altLang="en-US">
                <a:sym typeface="+mn-ea"/>
              </a:rPr>
              <a:t>放送大学教材 , 20</a:t>
            </a:r>
            <a:r>
              <a:rPr lang="en-US" altLang="ja-JP">
                <a:sym typeface="+mn-ea"/>
              </a:rPr>
              <a:t>20</a:t>
            </a:r>
            <a:r>
              <a:rPr lang="ja-JP" altLang="en-US">
                <a:sym typeface="+mn-ea"/>
              </a:rPr>
              <a:t>/</a:t>
            </a:r>
            <a:r>
              <a:rPr lang="en-US" altLang="ja-JP">
                <a:sym typeface="+mn-ea"/>
              </a:rPr>
              <a:t>3</a:t>
            </a:r>
            <a:endParaRPr lang="en-US" altLang="ja-JP">
              <a:sym typeface="+mn-ea"/>
            </a:endParaRPr>
          </a:p>
          <a:p>
            <a:pPr marL="0" indent="0">
              <a:buNone/>
            </a:pPr>
            <a:r>
              <a:rPr lang="en-US" altLang="ja-JP">
                <a:sym typeface="+mn-ea"/>
              </a:rPr>
              <a:t>3</a:t>
            </a:r>
            <a:r>
              <a:rPr lang="ja-JP" altLang="en-US">
                <a:sym typeface="+mn-ea"/>
              </a:rPr>
              <a:t>) 『社会・集団・家族心理学』,森 津太子</a:t>
            </a:r>
            <a:r>
              <a:rPr lang="en-US" altLang="ja-JP">
                <a:sym typeface="+mn-ea"/>
              </a:rPr>
              <a:t>,</a:t>
            </a:r>
            <a:r>
              <a:rPr lang="ja-JP" altLang="en-US">
                <a:sym typeface="+mn-ea"/>
              </a:rPr>
              <a:t>放送大学教材 , 20</a:t>
            </a:r>
            <a:r>
              <a:rPr lang="en-US" altLang="ja-JP">
                <a:sym typeface="+mn-ea"/>
              </a:rPr>
              <a:t>20</a:t>
            </a:r>
            <a:r>
              <a:rPr lang="ja-JP" altLang="en-US">
                <a:sym typeface="+mn-ea"/>
              </a:rPr>
              <a:t>/</a:t>
            </a:r>
            <a:r>
              <a:rPr lang="en-US" altLang="ja-JP">
                <a:sym typeface="+mn-ea"/>
              </a:rPr>
              <a:t>3</a:t>
            </a:r>
            <a:endParaRPr lang="en-US" altLang="ja-JP">
              <a:sym typeface="+mn-ea"/>
            </a:endParaRPr>
          </a:p>
          <a:p>
            <a:pPr marL="0" indent="0" algn="r">
              <a:buNone/>
            </a:pPr>
            <a:r>
              <a:rPr lang="ja-JP" altLang="en-US"/>
              <a:t>文責牛根 </a:t>
            </a:r>
            <a:endParaRPr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タイトル 1"/>
          <p:cNvSpPr>
            <a:spLocks noGrp="1"/>
          </p:cNvSpPr>
          <p:nvPr>
            <p:ph type="title"/>
          </p:nvPr>
        </p:nvSpPr>
        <p:spPr/>
        <p:txBody>
          <a:bodyPr/>
          <a:p>
            <a:r>
              <a:rPr lang="ja-JP" altLang="en-US">
                <a:sym typeface="+mn-ea"/>
              </a:rPr>
              <a:t>協働の流れ</a:t>
            </a:r>
            <a:endParaRPr lang="ja-JP" altLang="en-US"/>
          </a:p>
        </p:txBody>
      </p:sp>
      <p:sp>
        <p:nvSpPr>
          <p:cNvPr id="3" name="コンテンツプレースホルダ 2"/>
          <p:cNvSpPr>
            <a:spLocks noGrp="1"/>
          </p:cNvSpPr>
          <p:nvPr>
            <p:ph idx="1"/>
          </p:nvPr>
        </p:nvSpPr>
        <p:spPr/>
        <p:txBody>
          <a:bodyPr/>
          <a:p>
            <a:endParaRPr lang="ja-JP" altLang="en-US"/>
          </a:p>
          <a:p>
            <a:pPr marL="0" indent="0">
              <a:buNone/>
            </a:pPr>
            <a:r>
              <a:rPr lang="ja-JP" altLang="en-US"/>
              <a:t>①　まずそれぞれの専門性を明らかにする</a:t>
            </a:r>
            <a:endParaRPr lang="ja-JP" altLang="en-US"/>
          </a:p>
          <a:p>
            <a:pPr marL="0" indent="0">
              <a:buNone/>
            </a:pPr>
            <a:r>
              <a:rPr lang="ja-JP" altLang="en-US"/>
              <a:t>②　専門性が異なる者同士で継続的に活動する</a:t>
            </a:r>
            <a:endParaRPr lang="ja-JP" altLang="en-US"/>
          </a:p>
          <a:p>
            <a:pPr marL="0" indent="0">
              <a:buNone/>
            </a:pPr>
            <a:r>
              <a:rPr lang="ja-JP" altLang="en-US"/>
              <a:t>③　連携、協働によって、新たな視点を得る</a:t>
            </a:r>
            <a:endParaRPr lang="ja-JP" altLang="en-US"/>
          </a:p>
          <a:p>
            <a:pPr marL="0" indent="0" algn="r">
              <a:buNone/>
            </a:pPr>
            <a:endParaRPr lang="ja-JP" altLang="en-US"/>
          </a:p>
          <a:p>
            <a:pPr marL="0" indent="0" algn="r">
              <a:buNone/>
            </a:pPr>
            <a:endParaRPr lang="ja-JP" altLang="en-US"/>
          </a:p>
          <a:p>
            <a:pPr marL="0" indent="0" algn="r">
              <a:buNone/>
            </a:pPr>
            <a:r>
              <a:rPr lang="ja-JP" altLang="en-US"/>
              <a:t>・・・②でスムーズに行かない</a:t>
            </a:r>
            <a:r>
              <a:rPr lang="ja-JP" altLang="en-US"/>
              <a:t>ことが多くないですか？</a:t>
            </a:r>
            <a:endParaRPr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タイトル 1"/>
          <p:cNvSpPr>
            <a:spLocks noGrp="1"/>
          </p:cNvSpPr>
          <p:nvPr>
            <p:ph type="title"/>
          </p:nvPr>
        </p:nvSpPr>
        <p:spPr/>
        <p:txBody>
          <a:bodyPr/>
          <a:p>
            <a:r>
              <a:rPr lang="ja-JP" altLang="en-US">
                <a:sym typeface="+mn-ea"/>
              </a:rPr>
              <a:t>チームビルディング・モデル</a:t>
            </a:r>
            <a:endParaRPr lang="ja-JP" altLang="en-US"/>
          </a:p>
        </p:txBody>
      </p:sp>
      <p:sp>
        <p:nvSpPr>
          <p:cNvPr id="3" name="コンテンツプレースホルダ 2"/>
          <p:cNvSpPr>
            <a:spLocks noGrp="1"/>
          </p:cNvSpPr>
          <p:nvPr>
            <p:ph idx="1"/>
          </p:nvPr>
        </p:nvSpPr>
        <p:spPr>
          <a:xfrm>
            <a:off x="609600" y="1600200"/>
            <a:ext cx="10972800" cy="4525963"/>
          </a:xfrm>
        </p:spPr>
        <p:txBody>
          <a:bodyPr/>
          <a:p>
            <a:pPr marL="0" indent="0">
              <a:buNone/>
            </a:pPr>
            <a:endParaRPr lang="ja-JP" altLang="en-US"/>
          </a:p>
          <a:p>
            <a:pPr marL="0" indent="0">
              <a:buNone/>
            </a:pPr>
            <a:r>
              <a:rPr lang="ja-JP" altLang="en-US"/>
              <a:t>心理学者のタックマン</a:t>
            </a:r>
            <a:endParaRPr lang="ja-JP" altLang="en-US"/>
          </a:p>
          <a:p>
            <a:pPr marL="0" indent="0" algn="ctr">
              <a:buNone/>
            </a:pPr>
            <a:r>
              <a:rPr lang="ja-JP" altLang="en-US"/>
              <a:t>「形成期、</a:t>
            </a:r>
            <a:r>
              <a:rPr lang="ja-JP" altLang="en-US" u="sng">
                <a:effectLst>
                  <a:outerShdw blurRad="38100" dist="38100" dir="2700000" algn="tl">
                    <a:srgbClr val="000000">
                      <a:alpha val="43137"/>
                    </a:srgbClr>
                  </a:outerShdw>
                </a:effectLst>
              </a:rPr>
              <a:t>混乱期</a:t>
            </a:r>
            <a:r>
              <a:rPr lang="ja-JP" altLang="en-US"/>
              <a:t>、統一期、機能期、散会期」 </a:t>
            </a:r>
            <a:endParaRPr lang="ja-JP" altLang="en-US"/>
          </a:p>
          <a:p>
            <a:pPr marL="0" indent="0">
              <a:buNone/>
            </a:pPr>
            <a:r>
              <a:rPr lang="ja-JP" altLang="en-US"/>
              <a:t>  　　　　　　　</a:t>
            </a:r>
            <a:endParaRPr lang="ja-JP" altLang="en-US"/>
          </a:p>
          <a:p>
            <a:pPr marL="0" indent="0">
              <a:buNone/>
            </a:pPr>
            <a:r>
              <a:rPr lang="ja-JP" altLang="en-US"/>
              <a:t>混乱期・・・嵐のような厳しい時期がある</a:t>
            </a:r>
            <a:endParaRPr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タイトル 1"/>
          <p:cNvSpPr>
            <a:spLocks noGrp="1"/>
          </p:cNvSpPr>
          <p:nvPr>
            <p:ph type="title"/>
          </p:nvPr>
        </p:nvSpPr>
        <p:spPr/>
        <p:txBody>
          <a:bodyPr/>
          <a:p>
            <a:r>
              <a:rPr lang="ja-JP" altLang="en-US"/>
              <a:t>集団間葛藤</a:t>
            </a:r>
            <a:endParaRPr lang="ja-JP" altLang="en-US"/>
          </a:p>
        </p:txBody>
      </p:sp>
      <p:sp>
        <p:nvSpPr>
          <p:cNvPr id="3" name="コンテンツプレースホルダ 2"/>
          <p:cNvSpPr>
            <a:spLocks noGrp="1"/>
          </p:cNvSpPr>
          <p:nvPr>
            <p:ph idx="1"/>
          </p:nvPr>
        </p:nvSpPr>
        <p:spPr/>
        <p:txBody>
          <a:bodyPr/>
          <a:p>
            <a:pPr marL="0" indent="0">
              <a:buNone/>
            </a:pPr>
            <a:r>
              <a:rPr lang="ja-JP" altLang="en-US"/>
              <a:t>人が集まる以上、援助チームの葛藤は避けられない</a:t>
            </a:r>
            <a:endParaRPr lang="ja-JP" altLang="en-US"/>
          </a:p>
          <a:p>
            <a:pPr marL="0" indent="0">
              <a:buNone/>
            </a:pPr>
            <a:endParaRPr lang="ja-JP" altLang="en-US"/>
          </a:p>
          <a:p>
            <a:pPr marL="0" indent="0">
              <a:buNone/>
            </a:pPr>
            <a:r>
              <a:rPr lang="ja-JP" altLang="en-US"/>
              <a:t>×派閥化</a:t>
            </a:r>
            <a:r>
              <a:rPr lang="ja-JP" altLang="en-US">
                <a:sym typeface="+mn-ea"/>
              </a:rPr>
              <a:t>　　　×ウラでこっそり　　　</a:t>
            </a:r>
            <a:r>
              <a:rPr lang="ja-JP" altLang="en-US"/>
              <a:t>×気の合うスタッフだけでラインのグループを作る、食事や飲み会に行く</a:t>
            </a:r>
            <a:endParaRPr lang="ja-JP" altLang="en-US"/>
          </a:p>
          <a:p>
            <a:pPr marL="0" indent="0">
              <a:buNone/>
            </a:pPr>
            <a:r>
              <a:rPr lang="ja-JP" altLang="en-US"/>
              <a:t>×別のメンバーとこっそりチームの約束事を守ろうとしない</a:t>
            </a:r>
            <a:endParaRPr lang="ja-JP" altLang="en-US"/>
          </a:p>
          <a:p>
            <a:pPr marL="0" indent="0">
              <a:buNone/>
            </a:pPr>
            <a:r>
              <a:rPr lang="ja-JP" altLang="en-US"/>
              <a:t>×気の合わない相手に重要な情報を伝えない</a:t>
            </a:r>
            <a:endParaRPr lang="ja-JP" altLang="en-US"/>
          </a:p>
          <a:p>
            <a:pPr marL="0" indent="0">
              <a:buNone/>
            </a:pPr>
            <a:r>
              <a:rPr lang="ja-JP" altLang="en-US"/>
              <a:t>×孤立に追い込もうとする</a:t>
            </a:r>
            <a:endParaRPr lang="ja-JP" altLang="en-US"/>
          </a:p>
          <a:p>
            <a:pPr marL="0" indent="0">
              <a:buNone/>
            </a:pPr>
            <a:r>
              <a:rPr lang="ja-JP" altLang="en-US"/>
              <a:t>×誰かに押し付ける</a:t>
            </a:r>
            <a:endParaRPr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タイトル 1"/>
          <p:cNvSpPr>
            <a:spLocks noGrp="1"/>
          </p:cNvSpPr>
          <p:nvPr>
            <p:ph type="title"/>
          </p:nvPr>
        </p:nvSpPr>
        <p:spPr/>
        <p:txBody>
          <a:bodyPr/>
          <a:p>
            <a:r>
              <a:rPr lang="ja-JP" altLang="en-US">
                <a:sym typeface="+mn-ea"/>
              </a:rPr>
              <a:t>４つの固執（村松、2021）</a:t>
            </a:r>
            <a:endParaRPr lang="ja-JP" altLang="en-US"/>
          </a:p>
        </p:txBody>
      </p:sp>
      <p:sp>
        <p:nvSpPr>
          <p:cNvPr id="3" name="コンテンツプレースホルダ 2"/>
          <p:cNvSpPr>
            <a:spLocks noGrp="1"/>
          </p:cNvSpPr>
          <p:nvPr>
            <p:ph idx="1"/>
          </p:nvPr>
        </p:nvSpPr>
        <p:spPr/>
        <p:txBody>
          <a:bodyPr/>
          <a:p>
            <a:pPr marL="0" indent="0">
              <a:buNone/>
            </a:pPr>
            <a:endParaRPr lang="ja-JP" altLang="en-US"/>
          </a:p>
          <a:p>
            <a:pPr marL="0" indent="0">
              <a:buNone/>
            </a:pPr>
            <a:r>
              <a:rPr lang="ja-JP" altLang="en-US"/>
              <a:t>×自分の立場に固執する（地位など）</a:t>
            </a:r>
            <a:endParaRPr lang="ja-JP" altLang="en-US"/>
          </a:p>
          <a:p>
            <a:pPr marL="0" indent="0">
              <a:buNone/>
            </a:pPr>
            <a:r>
              <a:rPr lang="ja-JP" altLang="en-US"/>
              <a:t>×自分の価値観に固執する</a:t>
            </a:r>
            <a:endParaRPr lang="ja-JP" altLang="en-US"/>
          </a:p>
          <a:p>
            <a:pPr marL="0" indent="0">
              <a:buNone/>
            </a:pPr>
            <a:r>
              <a:rPr lang="ja-JP" altLang="en-US"/>
              <a:t>×自分の専門的言葉に固執する</a:t>
            </a:r>
            <a:endParaRPr lang="ja-JP" altLang="en-US"/>
          </a:p>
          <a:p>
            <a:pPr marL="0" indent="0">
              <a:buNone/>
            </a:pPr>
            <a:r>
              <a:rPr lang="ja-JP" altLang="en-US"/>
              <a:t>×自分の役割に固執する</a:t>
            </a:r>
            <a:endParaRPr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タイトル 1"/>
          <p:cNvSpPr>
            <a:spLocks noGrp="1"/>
          </p:cNvSpPr>
          <p:nvPr>
            <p:ph type="title"/>
          </p:nvPr>
        </p:nvSpPr>
        <p:spPr/>
        <p:txBody>
          <a:bodyPr/>
          <a:p>
            <a:r>
              <a:rPr lang="ja-JP" altLang="en-US"/>
              <a:t>これら</a:t>
            </a:r>
            <a:r>
              <a:rPr lang="ja-JP" altLang="en-US"/>
              <a:t>を見かけたら</a:t>
            </a:r>
            <a:endParaRPr lang="ja-JP" altLang="en-US"/>
          </a:p>
        </p:txBody>
      </p:sp>
      <p:sp>
        <p:nvSpPr>
          <p:cNvPr id="3" name="コンテンツプレースホルダ 2"/>
          <p:cNvSpPr>
            <a:spLocks noGrp="1"/>
          </p:cNvSpPr>
          <p:nvPr>
            <p:ph idx="1"/>
          </p:nvPr>
        </p:nvSpPr>
        <p:spPr/>
        <p:txBody>
          <a:bodyPr/>
          <a:p>
            <a:pPr marL="0" indent="0">
              <a:buNone/>
            </a:pPr>
            <a:endParaRPr lang="ja-JP" altLang="en-US">
              <a:sym typeface="+mn-ea"/>
            </a:endParaRPr>
          </a:p>
          <a:p>
            <a:pPr marL="0" indent="0">
              <a:buNone/>
            </a:pPr>
            <a:r>
              <a:rPr lang="ja-JP" altLang="en-US"/>
              <a:t>⇒援助チームに危機が生じていると自覚を持てるようでないといけない</a:t>
            </a:r>
            <a:endParaRPr lang="ja-JP" altLang="en-US"/>
          </a:p>
          <a:p>
            <a:pPr marL="0" indent="0">
              <a:buNone/>
            </a:pPr>
            <a:r>
              <a:rPr lang="ja-JP" altLang="en-US">
                <a:sym typeface="+mn-ea"/>
              </a:rPr>
              <a:t>⇒確実に援助チームを崩壊に導いていく</a:t>
            </a:r>
            <a:endParaRPr lang="ja-JP" altLang="en-US"/>
          </a:p>
          <a:p>
            <a:endParaRPr lang="ja-JP" altLang="en-US"/>
          </a:p>
          <a:p>
            <a:endParaRPr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タイトル 1"/>
          <p:cNvSpPr>
            <a:spLocks noGrp="1"/>
          </p:cNvSpPr>
          <p:nvPr>
            <p:ph type="title"/>
          </p:nvPr>
        </p:nvSpPr>
        <p:spPr/>
        <p:txBody>
          <a:bodyPr/>
          <a:p>
            <a:r>
              <a:rPr lang="ja-JP" altLang="en-US">
                <a:sym typeface="+mn-ea"/>
              </a:rPr>
              <a:t>葛藤マネジメント</a:t>
            </a:r>
            <a:endParaRPr lang="ja-JP" altLang="en-US"/>
          </a:p>
        </p:txBody>
      </p:sp>
      <p:sp>
        <p:nvSpPr>
          <p:cNvPr id="3" name="コンテンツプレースホルダ 2"/>
          <p:cNvSpPr>
            <a:spLocks noGrp="1"/>
          </p:cNvSpPr>
          <p:nvPr>
            <p:ph idx="1"/>
          </p:nvPr>
        </p:nvSpPr>
        <p:spPr/>
        <p:txBody>
          <a:bodyPr/>
          <a:p>
            <a:r>
              <a:rPr lang="ja-JP" altLang="en-US"/>
              <a:t>海外には、専門職連携教育（Inter-professional Education：IPE）という実践がある。</a:t>
            </a:r>
            <a:endParaRPr lang="ja-JP" altLang="en-US"/>
          </a:p>
          <a:p>
            <a:r>
              <a:rPr lang="ja-JP" altLang="en-US"/>
              <a:t>多くは医学、看護学、ソーシャルワークの学生を対象にした大学教育で大変重視されている。</a:t>
            </a:r>
            <a:endParaRPr lang="ja-JP" altLang="en-US"/>
          </a:p>
          <a:p>
            <a:r>
              <a:rPr lang="ja-JP" altLang="en-US"/>
              <a:t>「葛藤マネジメント能力」がチームを成長させていく（松岡,2009）</a:t>
            </a:r>
            <a:endParaRPr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タイトル 1"/>
          <p:cNvSpPr>
            <a:spLocks noGrp="1"/>
          </p:cNvSpPr>
          <p:nvPr>
            <p:ph type="title"/>
          </p:nvPr>
        </p:nvSpPr>
        <p:spPr/>
        <p:txBody>
          <a:bodyPr/>
          <a:p>
            <a:r>
              <a:rPr lang="ja-JP" altLang="en-US">
                <a:sym typeface="+mn-ea"/>
              </a:rPr>
              <a:t>葛藤マネジメント</a:t>
            </a:r>
            <a:endParaRPr lang="ja-JP" altLang="en-US"/>
          </a:p>
        </p:txBody>
      </p:sp>
      <p:sp>
        <p:nvSpPr>
          <p:cNvPr id="3" name="コンテンツプレースホルダ 2"/>
          <p:cNvSpPr>
            <a:spLocks noGrp="1"/>
          </p:cNvSpPr>
          <p:nvPr>
            <p:ph idx="1"/>
          </p:nvPr>
        </p:nvSpPr>
        <p:spPr/>
        <p:txBody>
          <a:bodyPr/>
          <a:p>
            <a:pPr marL="0" indent="0">
              <a:buNone/>
            </a:pPr>
            <a:r>
              <a:rPr lang="ja-JP" altLang="en-US">
                <a:sym typeface="+mn-ea"/>
              </a:rPr>
              <a:t>葛藤マネジメント＝問題を共に眺める</a:t>
            </a:r>
            <a:endParaRPr lang="ja-JP" altLang="en-US">
              <a:sym typeface="+mn-ea"/>
            </a:endParaRPr>
          </a:p>
          <a:p>
            <a:pPr marL="0" indent="0">
              <a:buNone/>
            </a:pPr>
            <a:endParaRPr lang="ja-JP" altLang="en-US">
              <a:sym typeface="+mn-ea"/>
            </a:endParaRPr>
          </a:p>
          <a:p>
            <a:pPr marL="0" indent="0">
              <a:buNone/>
            </a:pPr>
            <a:r>
              <a:rPr lang="ja-JP" altLang="en-US">
                <a:sym typeface="+mn-ea"/>
              </a:rPr>
              <a:t>○どこで、なぜ葛藤が生じたか</a:t>
            </a:r>
            <a:endParaRPr lang="ja-JP" altLang="en-US">
              <a:sym typeface="+mn-ea"/>
            </a:endParaRPr>
          </a:p>
          <a:p>
            <a:pPr marL="0" indent="0">
              <a:buNone/>
            </a:pPr>
            <a:r>
              <a:rPr lang="ja-JP" altLang="en-US">
                <a:sym typeface="+mn-ea"/>
              </a:rPr>
              <a:t>×ある人が理解してくれない、なぜそんなに頑ななのか</a:t>
            </a:r>
            <a:endParaRPr lang="ja-JP" altLang="en-US">
              <a:sym typeface="+mn-ea"/>
            </a:endParaRPr>
          </a:p>
          <a:p>
            <a:pPr marL="0" indent="0">
              <a:buNone/>
            </a:pPr>
            <a:r>
              <a:rPr lang="ja-JP" altLang="en-US">
                <a:sym typeface="+mn-ea"/>
              </a:rPr>
              <a:t>○葛藤が生じている、それはなぜなのか、と共に眺める姿勢</a:t>
            </a:r>
            <a:endParaRPr lang="ja-JP" altLang="en-US">
              <a:sym typeface="+mn-ea"/>
            </a:endParaRPr>
          </a:p>
          <a:p>
            <a:pPr marL="0" indent="0">
              <a:buNone/>
            </a:pPr>
            <a:r>
              <a:rPr lang="ja-JP" altLang="en-US">
                <a:sym typeface="+mn-ea"/>
              </a:rPr>
              <a:t>○問題をウチからソトに出し、チームの課題として取り上げる</a:t>
            </a:r>
            <a:endParaRPr lang="ja-JP" altLang="en-US">
              <a:sym typeface="+mn-ea"/>
            </a:endParaRPr>
          </a:p>
          <a:p>
            <a:pPr marL="0" indent="0">
              <a:buNone/>
            </a:pPr>
            <a:endParaRPr lang="ja-JP" altLang="en-US">
              <a:sym typeface="+mn-ea"/>
            </a:endParaRPr>
          </a:p>
        </p:txBody>
      </p:sp>
    </p:spTree>
  </p:cSld>
  <p:clrMapOvr>
    <a:masterClrMapping/>
  </p:clrMapOvr>
</p:sld>
</file>

<file path=ppt/theme/theme1.xml><?xml version="1.0" encoding="utf-8"?>
<a:theme xmlns:a="http://schemas.openxmlformats.org/drawingml/2006/main" name="クラシック_教育">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
        <a:dk1>
          <a:srgbClr val="000000"/>
        </a:dk1>
        <a:lt1>
          <a:srgbClr val="294B87"/>
        </a:lt1>
        <a:dk2>
          <a:srgbClr val="D9ECF3"/>
        </a:dk2>
        <a:lt2>
          <a:srgbClr val="002850"/>
        </a:lt2>
        <a:accent1>
          <a:srgbClr val="3F76BF"/>
        </a:accent1>
        <a:accent2>
          <a:srgbClr val="00B000"/>
        </a:accent2>
        <a:accent3>
          <a:srgbClr val="ACB2C3"/>
        </a:accent3>
        <a:accent4>
          <a:srgbClr val="000000"/>
        </a:accent4>
        <a:accent5>
          <a:srgbClr val="AFBDDB"/>
        </a:accent5>
        <a:accent6>
          <a:srgbClr val="009D00"/>
        </a:accent6>
        <a:hlink>
          <a:srgbClr val="589CDA"/>
        </a:hlink>
        <a:folHlink>
          <a:srgbClr val="FFE701"/>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3640</Words>
  <Application>WPS Presentation</Application>
  <PresentationFormat>宽屏</PresentationFormat>
  <Paragraphs>197</Paragraphs>
  <Slides>27</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27</vt:i4>
      </vt:variant>
    </vt:vector>
  </HeadingPairs>
  <TitlesOfParts>
    <vt:vector size="36" baseType="lpstr">
      <vt:lpstr>Arial</vt:lpstr>
      <vt:lpstr>ＭＳ Ｐゴシック</vt:lpstr>
      <vt:lpstr>Wingdings</vt:lpstr>
      <vt:lpstr>Calibri Light</vt:lpstr>
      <vt:lpstr>ＭＳ Ｐゴシック</vt:lpstr>
      <vt:lpstr>Calibri</vt:lpstr>
      <vt:lpstr>Microsoft YaHei</vt:lpstr>
      <vt:lpstr>ＭＳ Ｐ明朝</vt:lpstr>
      <vt:lpstr>クラシック_教育</vt:lpstr>
      <vt:lpstr>PowerPoint 演示文稿</vt:lpstr>
      <vt:lpstr>多職種連携に基づく支援</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葛藤マネジメント</vt:lpstr>
      <vt:lpstr>PowerPoint 演示文稿</vt:lpstr>
      <vt:lpstr>PowerPoint 演示文稿</vt:lpstr>
      <vt:lpstr>PowerPoint 演示文稿</vt:lpstr>
      <vt:lpstr>PowerPoint 演示文稿</vt:lpstr>
      <vt:lpstr>PowerPoint 演示文稿</vt:lpstr>
      <vt:lpstr>PowerPoint 演示文稿</vt:lpstr>
      <vt:lpstr>２、リーダーとメンバーの関係性の質</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知ってましたか？カンファに役立つ豆知識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hcq</dc:creator>
  <cp:lastModifiedBy>4病棟</cp:lastModifiedBy>
  <cp:revision>5</cp:revision>
  <dcterms:created xsi:type="dcterms:W3CDTF">2015-12-11T07:38:00Z</dcterms:created>
  <dcterms:modified xsi:type="dcterms:W3CDTF">2022-09-01T18:51:35Z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1041-10.8.0.5745</vt:lpwstr>
  </property>
</Properties>
</file>